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Б.Н. Полевой: писатель, журналист, автор книги о настоящем человеке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Полевой (1908–1981) писал о людях по правде и с верой в силу духа.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Б.Н. Полевой и литература XX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Полевой — представитель литературы XX века: на него повлияли революция, индустриализация и Великая Отечественная война. Начав как журналист, он умел видеть детали и опираться на факты. Для 7 класса это помогает связать литературу с историей и судьбами людей.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юность и начало литературного пути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1908, 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Николаевич Полевой родился в 1908 году в Москве. Уже в начале биографии намечается будущий интерес к реальной жизни и людям вокруг.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Твери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он провёл в Твери. Этот этап помог ему ближе узнать быт и характеры обычных людей, которые потом станут героями книг.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фабрике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в техникуме он работал на фабрике. Опыт труда дал писателю «чувство материала» и понимание того, что ценность человека раскрывается через работу.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газету и журналистику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пришёл в газету и начал заниматься журналистикой. Наблюдательность и точность, сформированные здесь, стали основой его дальнейшего литературного пути.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Бориса Полевого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журналистского опыта к большой прозе: фронтовое видение и работа с фактами постепенно привели к созданию «Повести о настоящем человеке» (1946).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постепенный рост: ранние публикации и печатная работа подготовили к зрелой литературе, а война дала материал и смысл.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хронология, указанная в исходном outline (1908; 1920-е; 1930-е; 1941–1945; 1946; 1950–1980-е).
</a:t>
            </a:r>
            <a:endParaRPr lang="en-US" sz="6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на фронте: журналист, который видел войну своими глазами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Полевая редакция и репортаж «по горячим следам»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репортажи передавали факты и настроение эпохи, словно переносили читателя ближе к происходящему. Военная хроника 1940-х, эшелоны и полевая редакция становились фоном, на котором особенно заметны стойкость, усталость и упрямое стремление выполнить задачу.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быт: как устроена жизнь «на месте»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работал фронтовым корреспондентом и оказывался рядом с районами боёв. Он наблюдал не только подвиги, но и то, как люди жили в ожидании, как восстанавливали силы, как держались, когда становилось страшно и тяжело. Эти подробности помогают представить войну изнутри.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Полевой стал известен всей стране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известность принёс Борису Полевому рассказ о судьбе лётчика в «Повести о настоящем человеке». Книга показала победу над испытаниями как результат труда и воли.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быстро стало популярным среди школьников и молодёжи: его многократно переиздавали. Тема внутреннего мужества понятна и тем, кто читает о войне впервые.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переводили на другие языки, поэтому имя Полевого узнавали шире. Так его творчество прочно связалось с идеей настоящего мужества, проверенного жизнью.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Бориса Полевого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распределены по ключевым темам и времени, показывая, что в центре всегда остаётся человек и его выбор.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 темы дополняют друг друга: нравственный выбор человека в трудных обстоятельствах остаётся общей основой творчества.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(перечень произведений и годы).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«Повести о настоящем человеке» — судьба лётчика Алексея Маресьева: после тяжёлого ранения он потерял обе ноги и продолжил службу.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outline: описание прототипа главного героя (Алексей Маресьев; потеря обеих ног; возвращение в авиацию).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обеих ног стала испытанием, которое герой смог преодолеть, найдя в себе силы вернуться к делу.
</a:t>
            </a:r>
            <a:endParaRPr lang="en-US" sz="14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героический сюжет у Бориса Полевого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творческого пути, опирающегося на документальную основу (реальная судьба → литература).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в книгах Полевого: не вымысел, а результат характера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показывает подвиг как итог длительного труда, терпения и внутренней дисциплины. Важно, что герои действуют не по случайности, а шаг за шагом держат цель.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переживают сомнения, усталость и страх. Они могут страдать, но не отказываются от выбранного пути, поэтому поступки выглядят убедительно и по-человечески.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сюжет правдоподобным: подвиг рождается из ежедневных решений, а не только из редких событий. Для школьников это помогает понять характер через поступки.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Полевого ценны не только исключительные эпизоды, но и постоянное усилие человека учиться не сдаваться. Именно из этого складывается внутренняя сила героя.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настоящего человека в литературе Полевого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продолжает жить после беды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повести — герой, который не опускает руки даже после тяжёлого испытания. Его путь складывается из болезни и восстановления, а затем из упорной работы над собой и надёжной внутренней дисциплины.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профессии и помощь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к делу ему помогает не только упорство, но и желание приносить пользу. В сюжете важны помощь другим людям и новый смысл жизни, где физическая слабость соединяется с духовной силой.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ценили читатели в книгах Бориса Полевого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особенно откликались на судьбу человека, который действует поступками, а не лозунгами. Это поддерживало интерес к книгам даже у тех, кто не был напрямую связан с войной.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перекос в пользу внутренней стойкости и реалистичности. Значит, сила характера и точность деталей работали вместе, делая истории убедительными.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предпочтений (35/25/20/10/10), представленная в исходном материале к диаграмме.
</a:t>
            </a:r>
            <a:endParaRPr lang="en-US" sz="6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77" y="3019267"/>
            <a:ext cx="206550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Бориса Полевого и особенности его языка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ясный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пишет просто и точно, чтобы мысль не терялась по пути к читателю. Короткие фразы помогают следить за событиями и сильнее чувствовать напряжение момента.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 вместо «монологов»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часто звучат разговорные интонации и реплики, которые кажутся естественными. Благодаря этому читатель быстрее понимает характер героев и их состояние.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детали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вводит реальные «точки» — дорогу, форму, госпиталь, самолёт, аэродром. Такие детали делают картину правдоподобной и помогают представить, как всё происходило наяву.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среда и документальная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умеет показывать обстановку через предметы повседневной работы: газетный лист и другие следы времени. Поэтому фактура текста кажется надёжной, а доверие к истории растёт.
</a:t>
            </a:r>
            <a:endParaRPr lang="en-US" sz="7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870135"/>
            <a:ext cx="3918900" cy="1642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Полевой как журналист и общественный деятель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видно из таблицы, Полевой сочетал фронтовую журналистику, писательскую работу и живые встречи с читателями, формируя общественный интерес к памяти о войне.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был не только «автором одной книги», но и деятельным участником литературной и общественной жизни, где журналистика усиливала достоверность прозы, а встречи — её отклик.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исходному описанию роли Полевого в презентации.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29150"/>
            <a:ext cx="282900" cy="28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29150"/>
            <a:ext cx="282900" cy="28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29150"/>
            <a:ext cx="282900" cy="282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общественное признание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награды и ордена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был отмечен государственными наградами и орденами, что говорит о высоком уровне признания его труда. Это связывали не только с талантом, но и с общественной значимостью книг.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тиражи и известность у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выходили большими тиражами и становились частью массового чтения. Поэтому идеи о долге и мужестве доходили до разных поколений, включая школьников и родителей.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за ответы на важные вопросы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отражала темы, которые особенно волновали общество: долг, мужество, ответственность. Он писал так, что читатель узнавал в героях собственные жизненные ориентиры.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Полевого важны сегодня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Полевого помогают учиться преодолевать трудности без потери достоинства. Герои проходят путь от слабости к действию, поэтому мораль легко переводится в жизненные решения.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его книгах становится ближе, потому что война показана через судьбу конкретного человека. Так даты и события превращаются в понимание чувств и поступков.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подчёркивают ценность поддержки и верности своему делу. Даже когда обстоятельства сильнее, внутренний выбор остаётся главным, и этому выбору учит повествование.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книг сохраняется из‑за темы силы характера и взаимопомощи. Для школьников это не «старые уроки», а практические ориентиры: как работать над собой и не сдаваться.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Бориса Полевого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книгах связаны между собой: после испытаний герой снова выбирает дело, а через работу укрепляет отношения с людьми. Поэтому «подвиг» у Полевого не живёт сам по себе.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главная проверка характера происходит в сложных обстоятельствах. Остальные мотивы (труд, помощь, восстановление) усиливают центральную идею о стойкости.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по темам из исходного описания презентации (относительные уровни без указания процентов).
</a:t>
            </a:r>
            <a:endParaRPr lang="en-US" sz="6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Бориса Полевого и черты его личности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образ, связанный с фронтовым 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внешность и манера держаться связаны с работой фронтового корреспондента и писателя. Поэтому подходящими изображениями становятся снимки за рабочим столом, с газетой или во время встреч, подчёркивающие дисциплину и серьёзность.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Собранность и 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портретах Полевой обычно выглядит собранным и внимательным: прямой взгляд сочетается с деловым выражением лица. Такой образ воспринимается как отражение привычки наблюдать и точно фиксировать увиденное.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 Борисе Полевом для запоминания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Полевой — журналист по профессии и писатель по призванию. Его главная книга — «Повесть о настоящем человеке», в которой судьба героя подана как история реальных возможностей человека.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о реальных людях, сильных поступках и нравственном выборе. В центре всегда оказывается не случайный успех, а решения, которые приходится принимать в трудный момент.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именем особенно прочно связываются слова: правда, мужество, труд, память и ответственность. Эти понятия объединяют биографию автора и смысл его произведений, делая их уроками на будущее.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Полевой: уроки литературы и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Полевого соединяет документальную основу и вдохновляющий сюжет о борьбе и труде. Он показывает, что герой — тот, кто действует и не сдаётся, сохраняя достоинство, верность делу и уважение к человеку.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2026-05-15T07:43:10Z</dcterms:created>
  <dcterms:modified xsi:type="dcterms:W3CDTF">2026-05-15T07:43:10Z</dcterms:modified>
</cp:coreProperties>
</file>