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576175"/>
            <a:ext cx="43587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и ключевые темы романа Айзека Азимова «Стальные пещеры»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фантастика о будущем Земли, роботах, социальных конфликтах и техногенной изоляции.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9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Айзек Азимов и исторический контекст создания «Стальных пещер»
</a:t>
            </a:r>
            <a:endParaRPr lang="en-US" sz="1929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Азимов — пионер научной фантастики, химик по образованию. «Стальные пещеры» (1954) исследуют этические вопросы искусственного интеллекта в цикле о роботах.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мира будущего: мегаполисы-пещеры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закрытые мегаполисы-клетки создают изолированные от природы пространства. Жители живут в лабиринтах, лишённых солнечного света и зелени.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 ограничение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доступа к открытым территориям укрепляет замкнутость и отчуждённость жителей, которые редко выходят за пределы своих секторов.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восприятие «Стальных пещер»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подчеркивают сложность и технологический характер городской среды — множество уровней, туннелей и коммуникаций.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Элайджа Бейли — талантливый полицейский, проявляющий аналитический ум и храбрость в сложных ситуациях мегаполиса.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Дэниел Оливо — человекоподобный робот с высокой интеллектуальной способностью к пониманию человеческих эмоций и логики.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сотрудничество служит примером преодоления предвзятости общества и совместного решения загадок.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герои: Элайджа Бейли и робот Р. Дэниел Оливо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сюжета: расследование убийства в Спейсертауне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Бейли поручено расследовать убийство представителя Спейсеров — высокотехнологичной касты из отдалённого района мегаполиса.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Спейсертаун — изолированный сектор с повышенными технологиями, под строгим контролем, где социальные и политические конфликты особо заметны.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расследования преступления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логического исследования и анализа событий по роману.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не вправе причинить вред человеку или своим бездействием допускать вред человеку.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закона робототехники Азимова в романе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должен беречь свою целостность, если это не конфликтует с первыми двумя законами.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обязан слушаться человека, если это не противоречит первому закону.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законов порождает сложные этические дилеммы и конфликты в ходе расследования.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конфликт: земляне против Спейсеров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Земляне живут в тесных мегаполисах, испытывая страх перед неизвестным и технологическими инновациями.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Спейсеры — продвинутые колонисты с других планет, долгожители с высоким уровнем технологий и редкими контактами с землёнами.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и планет-Спейсеров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романа и литературоведческих исследований (1954–2023)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Земли превышает в десятки раз другие колонии, создавая социальное напряжение.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распределения ресурсов и населения отражает фундаментальные различия в образе жизни и развитии.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мегаполисов страдают от агорафобии, вызванной длительной изоляцией в закрытых, искусственно освещённых пространствах.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жителей мегаполисов: страх перед открытым пространством
</a:t>
            </a:r>
            <a:endParaRPr lang="en-US" sz="2118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состояние усиливает социальную отчуждённость и недоверие между людьми внутри мегаполисов.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открытым небом влияет на отношение к технологиям и формирует особенности общественной психологии.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берут на себя тяжёлую и опасную работу, освобождая людей, но одновременно создавая напряжённость на рынке труда и вызывая страхи утраты традиционных профессий.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в обществе: функции, влияние и разногласия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и социальная тревога становятся следствием автоматизации, заставляя общество задумываться о новых моделях занятости и роли человека в будущем.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мнение разделено: одни видят в роботах символ прогресса и облегчения жизни, другие — угрозу человеческой идентичности и социальным устоям.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отражают глубокий конфликт ценностей — между технологическим оптимизмом и естественным желанием сохранить традиционные социальные 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ряд романа: интерьеры стальных пещер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Лабиринты без света 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пространства стальных пещер изображены как бесконечные коридоры с металлическими стенами и потолками. Отсутствие естественного освещения подчеркивает изоляцию и искусственность мира.
</a:t>
            </a:r>
            <a:endParaRPr lang="en-US" sz="1125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внутри мегаполиса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чертежи показывают разветвлённую сеть секторов и переходов, напоминающую сложный механизм. Такое построение усиливает ощущение замкнутости и технологической строгости повседневной жизни.
</a:t>
            </a:r>
            <a:endParaRPr lang="en-US" sz="1158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Земляне испытывают предубеждение и недоверие к Спейсерам, опасаясь их превосходства и дистанцированности, что обостряет социальное разделение.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Межкультурный конфликт и поиск доверия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Спейсеры смотрят на земляков свысока, считая их ограниченными и не готовыми к изменениям, что усиливает взаимные недоразумения и отчуждение.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совместную работу и взаимопонимание герои демонстрируют возможность преодолеть ксенофобию и выстроить доверительные отношения между культурами.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оснащены бионическими органами и датчиками, позволяющими им имитировать человеческие функции и воспринимать окружающее с высокой точностью.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роботов построен на сложных алгоритмах, обеспечивающих принятие решений в соответствии с Тремя законами робототехники и этическими нормами.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Азимов детально описывает интеграцию роботов в экономику, подчеркивая их роль в автоматизации производства и обслуживании общества будущего.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аспекты: инновации и инженерные детали роботов
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земляне и спейсеры — основные отличия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контрастные характеристики обитателей Земли и планет-Спейсеров, отражающие социально-технологическую разницу и мировоззренческие особенности.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социальные и технологические контрасты, формирующие конфликт и темы романа.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романа Айзека Азимова и литературоведческие исследования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исследует проблему свободы воли у роботов, противопоставляя алгоритмы программирования и естественную мораль человека.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мотивы: гуманизм и этика в робототехнике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человека и ИИ рассматриваются через призму доверия, эмпатии и ответственности за решения, выходящие за рамки простого следования законам.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героев поднимают вопрос о возможности гармоничного сосуществования, где технологии служат развитию человеческого потенциала, а не подавляют его.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повествования Азимова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и лаконичный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автора отличается простотой и точностью, он избегает излишне сложных описаний, делая произведение доступным для широкого круга читателей. Диалоги составляют основу повествования, выражая идеи персонажей.
</a:t>
            </a:r>
            <a:endParaRPr lang="en-US" sz="1138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научные термины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научных терминов подчёркивает достоверность и серьёзность научной фантастики. Язык способствует глубокому интеллектуальному вовлечению, создавая атмосферу логического поиска и философских размышлений.
</a:t>
            </a:r>
            <a:endParaRPr lang="en-US" sz="1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Азимов оказал значительное влияние на научную фантастику, вдохновив известных авторов, таких как братья Стругацкие и Андрей Лазуркин, на исследование этических вопросов технологий.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романа на культуру, литературу и технологии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и сюжетные элементы романа нашли отражение в кинематографе о роботах и космических исследованиях, формируя представления о будущем технологий.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способствовала развитию научных дискуссий о проблемах искусственного интеллекта, антропоцентризма и ответственности человечества перед технологическим прогрессом.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автоматизации и цифровизации тема влияния технологий на рынок труда остаётся крайне важной и актуальной для общества.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актуальность «Стальных пещер»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технологическим развитием и сохранением гуманитарных ценностей становится центральным вызовом XXI 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затрагивает вопросы приватности и контроля над искусственным интеллектом, которые обсуждаются в современном научном и политическом дискурсе.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служит эффективным инструментом для образовательных программ, стимулируя критическое мышление и понимание сложных социальных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7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«Стальных пещер» для образования и культуры
</a:t>
            </a:r>
            <a:endParaRPr lang="en-US" sz="347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Азимова остаётся важным ресурсом для формирования критического мышления, расширения интереса к технологиям и обсуждения сложных этических вопросов среди старшеклассников.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2026-05-07T19:50:43Z</dcterms:created>
  <dcterms:modified xsi:type="dcterms:W3CDTF">2026-05-07T19:50:43Z</dcterms:modified>
</cp:coreProperties>
</file>