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части СПП и где ставить запятую?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 союзные слова в сложноподчинённых предложениях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строить точные предложения, находить главную и придаточную части, задавать вопросы между ними и без ошибок ставить запятые в устной и письменной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состоит минимум из двух частей: главной и придаточной. Главная часть выражает основную мысль и может быть самостоятельной.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зависит от главной по смыслу и уточняет действие, признак или обстоятельство. Обычно к ней можно задать вопрос от главной части.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СПП чаще всего разделяются запятой. По этой границе легко понять, где заканчивается одна мысль и начинается другая.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сложноподчинённое предложение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81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737" y="1642900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4837" y="3155850"/>
            <a:ext cx="72788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подчинительных союзах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 придаточную части СПП и показывают, как они связаны по смыслу.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задают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сам не является членом предложения, поэтому к нему нельзя задать вопрос от другой части.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что, чтобы, когда, если, потому что, хотя, так как. Эти слова часто встречаются в учебных текстах.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выразить время, причину, цель, условие или уступку, то есть уточняют смысл связи между частями.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ставить запятую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союз, легче увидеть границу между частями СПП и правильно оформить предложение на письме.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тоже соединяют части СПП, но при этом входят в придаточную часть как её член предложения. Они сохраняют собственное значение.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местоимения и наречия: который, какой, чей, где, куда, откуда, когда, почему. Их можно найти по вопросу.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и связано с конкретным членом придаточной части, значит, перед нами союзное слово, а не союз.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связывают части СПП, но выполняют разные грамматические роли.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только соединяют части, а союзные слова ещё и входят в состав придаточного предложения.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правилу о СПП,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слова: в чём различие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средство связи, его роль и пример употребления в СПП.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части без роли в предложении, а союзное слово всегда связано с вопросом и членом придаточной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«СПП», 2025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союз от союзного слова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в СПП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союз от союзного слова и выбрать правильную пунктуацию.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247" y="129427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подчинительных союзов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Когда, пока, как только помогают показать, в какой момент происходит действие. Они отвечают за последовательность событий и связь во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указывает, ради чего совершается действие. Этот союз помогает передать цель, а не просто факт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Что, чтобы вводят сообщение, мысль, вопрос или ответ. Такие союзы часто стоят после слов знать, думать, сказать, видеть.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 уступительные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Если, хотя, раз показывают условие или уступку. Они помогают точнее передать ситуацию, при которой действие возможно или происходит несмотря на препятствие.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придаточные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придаточные отвечают на вопрос когда? Они помогают установить момент действия и часто начинаются союзами когда, пока, как только.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отвечают на вопросы что? о чём? о ком? Чаще всего они присоединяются союзом что и поясняют сообщение главной части.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и временные придаточные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придаточные называют причину того, о чём говорится в главной части. Они отвечают на вопрос почему? и чаще всего присоединяются союзами потому что, так как, оттого что.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придаточные показывают, ради чего совершается действие. В них обычно используется союз чтобы, который помогает точно выразить цель поступка, просьбы или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придаточные обозначают условие, при котором что-то произойдёт. Для них характерны союзы если, когда, раз; они помогают увидеть зависимость одного события от другого.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события можно описать по-разному, если изменить союз. Именно поэтому важно выбирать средство связи по смыслу: причина, цель или условие должны быть выражены точно.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Причинные, целевые и условные отношения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показано, что один и тот же тип предложения может передавать разные смысловые связи между частями.
</a:t>
            </a:r>
            <a:endParaRPr lang="en-US" sz="128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союз, тем яснее смысл отношения: времени, причины, цели, условия, уступки или сравнения.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«Подчинительные союзы и союзные слова в сложноподчинённых предложениях»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СПП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который, какой, чей помогают уточнить предмет, о котором говорится в главной части. Они отвечают на вопрос и входят в состав придаточного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придаточные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где, куда, откуда, когда, почему обозначают место, направление, время или причину. Их легко заметить по вопросу, который задаётся от главной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в определительных и обстоятельственных придаточных
</a:t>
            </a:r>
            <a:endParaRPr lang="en-US" sz="1887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042856"/>
            <a:ext cx="4094100" cy="1463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определить роль союзного слова в придаточной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сразу показывает, какую смысловую роль выполняет союзное слово и к какому виду придаточного оно относится.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«Подчинительные союзы и союзные слова в сложноподчинённых предложениях»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союзные слова и их вопросы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обычно отделяется запятой от главной, потому что между ними есть чёткая смысловая и грамматическая граница. Это правило работает в большинстве СПП.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и тогда, когда придаточная часть находится перед главной или разрывает её внутри. Поэтому важно видеть не только союз, но и расположение частей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придаточных частей несколько, знаки препинания ставятся по строению предложения. Ошибки часто возникают, когда ученик ориентируется только на союз и не учитывает границы частей.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сложноподчинённом предложении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запятая в СПП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признакам главной и придаточной частей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выборе союза по привычке, а не по смыслу. В СПП важно сначала понять отношения между частями, а уже потом выбирать подходящее средство связи.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 к союзному слову задают неправильно или совсем не задают. Тогда становится трудно определить, является ли слово членом придаточного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союз что с союзным словом который и из-за этого неверно определяют роль слова в предложении. Чтобы избежать ошибки, нужно проверять вопрос и смысл придаточной части.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запятой перед придаточной частью. Школьники нередко видят союз, но не замечают границу между главной и зависимой частями предложения.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знаю, что урок начнётся скоро» слово что только соединяет части. Оно не является членом придаточного предложения и не отвечает на вопрос.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«Книга, которую я читаю, интересная» слово которую входит в придаточную часть и отвечает на вопрос. Значит, это союзное слово, а не союз.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не торопиться и видеть предложение как целую систему, а не набор отдельных слов.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уверенно проходит все три шага, он может правильно определить союз или союзное слово и оформить СПП без ошибок.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«Подчинительные союзы и союзные слова в сложноподчинённых предложениях»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теме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 союзные слова соединяют части сложноподчинённого предложения, но делают это по-разному. Если научиться задавать вопрос и видеть смысл связи, запятые станут понятнее.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не ошибиться в СПП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2026-05-22T19:03:39Z</dcterms:created>
  <dcterms:modified xsi:type="dcterms:W3CDTF">2026-05-22T19:03:39Z</dcterms:modified>
</cp:coreProperties>
</file>