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опора и защита: наш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опора, которая держит и защищает тело каждый день.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невидимый помощник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помогает нам стоять, двигаться и защищает важные органы. У взрослых костей около 206, а у детей их больше, потому что части скелета ещё срастаются по мере роста.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скелет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1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включает череп, позвоночник, грудную клетку, кости рук и ног, а также кости кистей и стоп. Все эти части работают вместе и помогают телу сохранять форму.
</a:t>
            </a:r>
            <a:endParaRPr lang="en-US" sz="118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670999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маленькие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маленькие кости находятся в ухе. Они очень крошечные, но важные: помогают звуку проходить дальше, чтобы мы могли слышать мир вокруг.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788146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ног помогают нам ходить, бегать и играть. Они делают шаги уверенными и поддерживают тело, чтобы мы могли двигаться весь день без усталого «ой-ой».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581931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кости в организме — бедренные. Они находятся в ногах и помогают держать вес тела, когда мы стоим, идём, бегаем или прыгаем.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670999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 нужны для письма, рисования, лепки и многих других дел. Благодаря им пальцы могут двигаться точно, а ладони — крепко держать предметы.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— крепкая защита для мозга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соединения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состоит из многих костей, которые соединены очень плотно. Такая прочная конструкция помогает голове держать форму и лучше переносить удары и толчки.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Лицевые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лица удерживают глаза, нос и рот на своих местах. Благодаря им лицо имеет привычную форму, а мы можем видеть, нюхать, говорить и улыбаться.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работает как твёрдый шлем. Он бережёт мозг от сильных ударов, а это очень важно, потому что мозг управляет всем телом и нашими действиями.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— гибкая и прочная опора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многих позвонков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примерно из 33–34 позвонков. Они стоят один над другим, как аккуратная башня, и вместе помогают телу быть ровным и устойчивым.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без усилий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позвоночнику человек может наклоняться, поворачиваться и тянуться. Он не даёт телу быть «деревянным» и помогает двигаться легко и свободно.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прослойки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позвонками есть мягкие прослойки. Они смягчают движения, помогают позвоночнику работать плавно и уменьшают тряску, когда мы идём, бежим или прыгаем.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804995"/>
            <a:ext cx="751200" cy="600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защищает грудная клетка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под 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и грудина образуют грудную клетку, которая прикрывает сердце. Она помогает уберечь этот важный орган от ударов и случайных толчков во время движения.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окружает лёгкие, словно крепкая клетка. Это особенно важно, потому что лёгкие нужны нам каждую минуту — даже когда мы просто отдыхаем.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дышать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вдыхает, грудная клетка немного расширяется. Так воздуху легче попасть в лёгкие, и дыхание становится свободнее и удобнее.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рук и ног помогают действовать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58193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умеют многое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помогают брать ложку, рисовать, лепить из пластилина и строить башни. Кости кистей делают движения точными, чтобы пальцы могли работать как маленькие помощники.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09988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маленьких косточек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кистях и стопах много мелких костей. Поэтому пальцы, ладони и ступни двигаются ловко и точно, а мы можем завязывать шнурки и держать мелкие предметы.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58193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для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нужны для ходьбы, бега, прыжков и игр. Длинные кости ног поддерживают тело и помогают нам быстро менять направление, как в весёлой гонке.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начинает двигаться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даёт команду, а мышцы и кости выполняют её вместе.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соединяются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там, где телу нужно движение. Они помогают частям скелета работать вместе, не мешая друг другу и не делая движения слишком жёсткими.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Колено, локоть и плечо — самые известные суставы. Именно они позволяют нам сгибать руки и ноги, поднимать предметы, обнимать друзей и махать рукой.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 скрипа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суставам человек может поворачивать голову, приседать и тянуться. Движения получаются плавными, а не деревянными, как у игрушки на шарнирах.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— места, где кости умеют сгибаться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костей у взрослого человека образуют прочный каркас, который двигается вместе с мышцами.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каркас помогает телу стоять прямо, двигаться и сохранять форму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человека: у взрослого человека около 206 костей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Кость, которая умеет расти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не похожа на сухую палочку. Внутри неё есть живые клетки, которые постоянно строят и обновляют костную ткань. Поэтому скелет может расти вместе с ребёнком и оставаться крепким долгие годы.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прочности для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не только держат тело, но и хранят важный минерал — кальций. Когда организму он нужен, кости помогают его отдать. Получается почти как надёжный кладовщик, только очень полезный.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работа без выходных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человек отдыхает, кости не бездействуют. Они всё время перестраиваются, чтобы выдерживать прыжки, бег и повседневные дела. Для этого им нужны движение, полезная еда и хороший отдых.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кости не просто твёрдые палочки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крепким костям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помогает кальцию попадать туда, где он нужен. Он образуется в организме на солнце и поддерживает рост костей.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на тарелке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получает кальций из молока, йогурта, сыра, рыбы и зелёных овощей. Эти продукты помогают костям становиться плотными и сильными.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движения телу нужен отдых, чтобы восстановиться. Тогда кости успевают укрепиться и лучше справляются с новыми нагрузками.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прыжки, лазание и подвижные игры заставляют скелет работать. От такой нагрузки кости становятся крепче, а тело — выносливее.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осанку каждый день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спину ровно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посадка помогает позвоночнику не уставать раньше времени. Если сидеть прямо, плечи не опускаются вперёд, а тело выглядит собранным и уверенным.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сиди слишком долго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в одной позе утомляет спину. Полезно время от времени вставать, разминаться и немного двигаться, чтобы позвоночник не начинал ворчать.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удобный 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должен быть не слишком тяжёлым и удобно сидеть на спине. Когда нагрузка распределена правильно, позвоночнику легче, а плечи не тянет вниз.
</a:t>
            </a:r>
            <a:endParaRPr lang="en-US" sz="1173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прогулки и простые упражнения помогают мышцам поддерживать спину. Если тело активно, осанку легче сохранять без лишних усилий.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спасает голову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катается на велосипеде или самокате, шлем помогает защитить кости черепа при падении. Он не делает поездку скучной, а делает её намного безопаснее. Это полезный помощник для активных игр.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Наколенники и осторожный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площадке колени часто первыми встречаются с землёй. Наколенники смягчают удар, а внимательность помогает не поскользнуться и не толкнуть другого ребёнка. Осторожность — тоже важная часть игры.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безопасности в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машине ремень безопасности удерживает тело на месте при резком торможении. Он помогает защитить кости и снижает риск травм. Даже если поездка короткая, пристёгиваться нужно всегда.
</a:t>
            </a:r>
            <a:endParaRPr lang="en-US" sz="108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кости от травм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удивляет в костях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Стремечко в ухе — очень маленькая кость. Она помогает передавать звуки, поэтому даже крошечные части скелета выполняют важную работу каждый день.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— самая длинная в теле человека. Она поддерживает вес тела и помогает нам ходить, бегать и прыгать без остановки.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кажутся тяжёлыми, но на самом деле они достаточно лёгкие. Благодаря этому человек может быстро двигаться и не уставать слишком рано.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внутри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не только держат форму тела, но и берегут важные органы. Череп защищает мозг, а грудная клетка — сердце и лёгкие.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скелет, когда ребёнок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роста и укрепления скелета от младенчества до взрослого возраста.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врача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падения боль очень сильная и не проходит, это повод сразу позвать взрослого. Терпеть и играть дальше нельзя: кости могут быть повреждены.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или нога не двигается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не может пошевелить рукой или ногой, нужна срочная помощь. Лучше не пытаться двигать конечность самостоятельно, чтобы не сделать хуже.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 и синяк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удара быстро опухло или сильно посинело, нужен осмотр врача. Такие признаки могут говорить о травме, которую нельзя оставлять без внимания.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рука, нога или палец выглядят странно согнутыми, нужно сразу сообщить взрослым. Ранняя помощь помогает костям срастись правильно и безопасно.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полёте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кости лёгкие и прочные, чтобы они могли летать. Такой скелет не мешает взмахам крыльев и помогает быстро подниматься в воздух. Природа придумала для полёта очень удобную конструкцию.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под надёжной 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черепахи есть панцирь, который защищает тело словно крепкий домик. Он помогает животному чувствовать себя в безопасности. Даже если черепаха медленно идёт, её защита работает отлично.
</a:t>
            </a:r>
            <a:endParaRPr lang="en-US" sz="1238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много маленьких костей, а их скелет помогает плавно двигаться в воде. Тело легко изгибается, и рыба может быстро менять направление. Для жизни в воде это очень удобно.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Скелеты животных: разные формы, одна задача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для сильного скелета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 и упражнения помогают костям оставаться крепкими. Когда тело активно, скелет получает нужную нагрузку и лучше растёт вместе с ребёнком.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Ешь полезную пищу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продукты, рыба и зелёные овощи помогают костям получать кальций. Без полезной еды скелету сложнее стать прочным и сильным.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 и стой ровно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спина помогает позвоночнику работать без лишнего напряжения. Хорошая осанка поддерживает тело и делает движения более уверенными.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себя от травм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осторожность на площадке и ремень безопасности в машине помогают избежать лишних ударов. Скелет любит аккуратное отношение, а не неожиданные падения.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наш тихий герой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не видно снаружи, но он работает каждый день без отдыха. Он держит тело, помогает двигаться и защищает важные органы. Если заботиться о нём, он будет служить долго и надёжно.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2026-05-26T08:04:07Z</dcterms:created>
  <dcterms:modified xsi:type="dcterms:W3CDTF">2026-05-26T08:04:07Z</dcterms:modified>
</cp:coreProperties>
</file>