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35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звёзд: ключевые этапы и значение для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проходят стадии от рождения до конца, формируя структуру нашей Вселенной.
</a:t>
            </a:r>
            <a:endParaRPr lang="en-US" sz="373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древности звёзды вдохновляли человечество. XIX век принес понимание их изменения и жизненного цикла, что стало фундаментом современной астрофизики.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мифов к науке: путь изучения звёзд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рождаются в холодных молекулярных облаках, состоящих главным образом из водорода и гелия с примесями пыли.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этих облаков колеблются от нескольких до сотен световых лет, создавая среды для зарождения новых звёзд.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регионы звездообразования включают Туманность Ориона и Туманность Орла, являющиеся объектами интенсивных исследований.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звёзд: молекулярные облака
</a:t>
            </a:r>
            <a:endParaRPr lang="en-US" sz="28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Гравитационный коллапс и формирование протозвезды
</a:t>
            </a:r>
            <a:endParaRPr lang="en-US" sz="2104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действием гравитации плотные ядра молекулярных облаков сжимаются, повышая температуру и плотность для образования протозвезди.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Протозвёздный этап длится от тысяч до ста тысяч лет, сопровождаясь появлением аккреционных дисков и протозвёздных джетов.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достижении в ядре температуры свыше 10 миллионов Кельвин запускаются термоядерные реакции синтеза гелия из водорода.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реакции и начало звёздной жизни
</a:t>
            </a:r>
            <a:endParaRPr lang="en-US" sz="2613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звёзды преимущественно задействуют цикл CNO, ускоряя процесс слияния ядер и развитие звезды.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горения водорода знаменует переход к устойчивой фазе главной последовательности звёздной 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солнечного типа используют протон-протонный цикл для термоядерного синтеза, обеспечивая стабильное энергопроизводство.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основные группы звёзд и их распределение по светимости и температуре.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звёзд находятся на главной последовательности, где происходит активное термоядерное горение.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Герцшпрунга-Рассела: основные классы звёзд
</a:t>
            </a:r>
            <a:endParaRPr lang="en-US" sz="22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и долголетие: как Солнце поддерживает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проводит около 90% жизни на главной последовательности, устойчиво преобразуя водород в гелий в ядре. Этот процесс обеспечивает стабильное излучение и поддерживает условия для жизни на Земле.
</a:t>
            </a:r>
            <a:endParaRPr lang="en-US" sz="1189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 срок: влияние размера звезды на её эволюцию
</a:t>
            </a:r>
            <a:pPr algn="ctr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Массивные звёзды потребляют топливо быстрее и имеют короткую жизнь главной последовательности. Например, Альфа Центавра, более массивная, живёт значительно меньше, чем Солнце.
</a:t>
            </a:r>
            <a:endParaRPr lang="en-US" sz="1217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звезды на главной последовательности
</a:t>
            </a:r>
            <a:endParaRPr lang="en-US" sz="27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Звёздный ветер усиливается, приводя к потере массы и обогащению межзвёздного пространства тяжелыми элементами.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гиганты: расширение и охлаждение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выгорания водорода ядро звезды сжимается, что вызывает расширение и охлаждение внешних слоёв с температурой поверхности 3000–5000 K.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представители красных гигантов — Арктур и Альдебаран — важны для изучения процессов поздних стадий звёздной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эволюции звёзд по массе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различных типов звёзд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74691"/>
            <a:ext cx="284700" cy="253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74691"/>
            <a:ext cx="284700" cy="253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Планетарные туманности: ключевые характеристики
</a:t>
            </a:r>
            <a:endParaRPr lang="en-US" sz="2452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Планетарные туманности возникают при сбросе звёздой средней массы внешних оболочек после стадии красного гиганта.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оболочек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Обнажённое горячее ядро ионизует оттекающий газ, создавая многоцветные структуры с различной спектральной характеристикой.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Ионизация газа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Диаметры планетарных туманностей обычно составляют несколько световых лет, что делает их заметными объектами на небесной сфере.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туманностей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туманности — Кольцо (M57) и Улитка (NGC 7293) — служат эталонами изучения данных явлений.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примеры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карлики: компактные останки звёзд
</a:t>
            </a:r>
            <a:endParaRPr lang="en-US" sz="2771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карлик — это маленькое, но очень плотное тело, состоящее из вырожденной материи, поддерживаемое силой электронного вырождения. Его масса ограничена пределом Чандрасекара, составляющим около 1,4 солнечных масс.
</a:t>
            </a:r>
            <a:endParaRPr lang="en-US" sz="1559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белого карлика примерно равен размеру Земли — от 10 до 20 тысяч километров. Известные примеры — Сириус B и 40 Эридана B. Со временем яркость таких объектов снижается вследствие постепенного охлаждения.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взрыва сверхновой выделяется энергия порядка 10¹⁵ солнечных энергий, обеспечивая синтез тяжелых элементов и формирование нейтронных звёзд или черных дыр.
</a:t>
            </a:r>
            <a:endParaRPr lang="en-US" sz="1514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сверхновой может превышать светимость всей галактики на несколько недель.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10¹⁵
</a:t>
            </a:r>
            <a:endParaRPr lang="en-US" sz="7000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нейтронной звезды после сверхновой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взрыва сверхновой ядро звезды массой от 1,4 до 3 солнечных масс коллапсирует, формируя нейтронную звезду. Эти объекты крайне компактны и обладают огромной плотностью — около 10¹⁷ кг на кубический метр.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Пульсары — маяки Вселенной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Пульсары представляют собой вращающиеся нейтронные звёзды, испускающие узконаправленные радио- и рентгеновские лучи. Их регулярные импульсы помогают изучать физику экзотических состояний материи в экстремальных условиях.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Нейтронные звёзды и пульсары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Чёрные дыры: конечный этап эволюции самых массивных звёзд
</a:t>
            </a:r>
            <a:endParaRPr lang="en-US" sz="210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Черная дыра образуется, если масса сжимающегося ядра превышает предел Оппенгеймера-Волкова, примерно 3 солнечные массы, что не позволяет никаким силам противостоять гравитационному коллапсу.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горизонта событий типичной черной дыры, называемый радиусом Шварцшильда, составляет десятки километров, внутри которого ничто, даже свет, не может покинуть объект.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объекты включают Стрелец A* — сверхмассивную черную дыру в центре Млечного Пути и звезду LB-1, где обнаружены необычные свойства при взаимодействии с черной дырой.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Черные дыры служат важными лабораториями для тестирования теорий гравитации и квантовой физики в экстремальных условиях, продолжая вызывать интерес ученых и астрономов по всему миру.
</a:t>
            </a:r>
            <a:endParaRPr lang="en-US" sz="12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79037"/>
            <a:ext cx="4151400" cy="2289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параметры трёх типов звёздных остатков, показывая взаимосвязь массы, размера и плотности при их различной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уменьшением размера плотность возрастает, что отражает переход от вырожденной материи к нейтронной и затем к гравитационной сингулярности.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звёздных остатков: белые карлики, нейтронные звёзды, чёрные дыры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ESA (2020)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Сверхновые и обогащение межзвёздной 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Взрывы сверхновых распространяют тяжелые элементы по галактике, способствуя формированию новых звезд и планет. Это критически важно для химической эволюции и возникновения жизни во Вселенной.
</a:t>
            </a:r>
            <a:endParaRPr lang="en-US" sz="1206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волны от столкновений нейтронных звезд
</a:t>
            </a:r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Слияния нейтронных звезд сопровождаются выбросом гравитационных волн и производством элементов, тяжелее железа. Эти события открывают новые пути для изучения космоса и физики.
</a:t>
            </a:r>
            <a:endParaRPr lang="en-US" sz="1134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Черные дыры и релятивистские струи
</a:t>
            </a:r>
            <a:pPr algn="ctr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Черные дыры аккумулируют газ и создают релятивистские струи, влияя на эволюцию галактик. Они также служат природными лабораториями для проверки фундаментальных физических законов.
</a:t>
            </a:r>
            <a:endParaRPr lang="en-US" sz="1191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звёздных остатков на космическую среду
</a:t>
            </a:r>
            <a:endParaRPr lang="en-US" sz="25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звёздной эволюции в разных скоплениях
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Глобулярные скопления, такие как M13, состоят из древних звезд, демонстрируя поздние стадии эволюции и позволяя изучать прошлое развития галактик.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Рассеянные скопления, например Плеяды, содержат молодые горячие звёзды на разных этапах главной последовательности, иллюстрируя текущие процессы звездообразования.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50" y="1205853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03025" y="1248003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эволюции звёзд
</a:t>
            </a:r>
            <a:endParaRPr lang="en-US" sz="2675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Спектральный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химический состав и физические параметры звезд, позволяя проводить диагностику атмосферы и выявлять элементы.
</a:t>
            </a:r>
            <a:endParaRPr lang="en-US" sz="1505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Измеряет изменения яркости звезд, что помогает изучать переменные звёзды и их жизненные циклы.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Астросейсмология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Исследует внутренние колебания звезд, раскрывая их структуру и возраст с высокой точностью.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Hubble, Gaia и James Webb собирают детальные данные, значительно расширяя понимание процессов звездной эволюции.
</a:t>
            </a:r>
            <a:endParaRPr lang="en-US" sz="15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элементы, необходимые для жизни, формируются внутри звезд и распространяются во Вселенной через сверхновые взрывы и звездный ветер.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эволюции звёзд для существования жизни
</a:t>
            </a:r>
            <a:endParaRPr lang="en-US" sz="2461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планетных систем и органических молекул невозможно без предыдущих циклов звёздной эволюции и распространения элементов.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эволюция Вселенной, обуславливающая экологические условия, напрямую зависит от разнообразия звёздных жизненных циклов.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3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Синтез: место звёздной эволюции в космосе и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звёзд формирует основу структуры и состава Вселенной, влияет на возникновение жизни и расширяет наше понимание происхождения и будущего космоса.
</a:t>
            </a:r>
            <a:endParaRPr lang="en-US" sz="373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2026-05-08T08:12:27Z</dcterms:created>
  <dcterms:modified xsi:type="dcterms:W3CDTF">2026-05-08T08:12:27Z</dcterms:modified>
</cp:coreProperties>
</file>