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 — поэт, прозаик, художник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1814–1841: стихи, поэма «Мцыри» и роман «Герой нашего времени». Главные темы — свобода, одиночество и Кавказ.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время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первой половине XIX века, при Николае I. Строгие правила и цензура ограничивали свободу слова. Он остро чувствовал тревогу своего поколения — поэтому в стихах звучат вопросы о долге, смысле жизни и личной свободе.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поэта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октября 1814 — рождение в Москве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 родился в Москве 15 октября 1814 года. С самых ранних лет в его жизни было много перемен и будущих тем для размышлений.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утрата матери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ранней смерти матери воспитанием занялась бабушка Елизавета Алексеевна Арсеньева. Забота семьи во многом определила круг чтения и интересы мальчика.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имение в Пензенской губернии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прошли в имении Тарханы Пензенской губернии. Там он много читал, учил языки и постепенно пробовал писать собственные стихи.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попытки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тянуло к слову и внутреннему миру человека. Уже в детстве Лермонтов начал формировать стиль: яркие чувства, точные образы и внимательность к 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место детских впечатлений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пейзажи, которые остаются в памяти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Тарханах Лермонтов видел спокойные картины русской природы: поля, сады и дороги, уходящие вдаль. Позже эти мотивы помогали ему передавать настроение — от задумчивости до напряжённого внутреннего состояния. Такой фон хорошо подходит для сельского пейзажа XIX века.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и её обыденная красота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давали будущему поэту ощущение жизни «на земле»: деревенские сцены, привычные маршруты, простые виды. Он учился замечать детали, благодаря которым стих становится наглядным. Для иллюстрации подойдёт образ усадьбы и окружающих полей.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времена года как источник настроения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формируется вкус к переменам: когда меняется погода, меняется и внутренний тон картины. В Тарханах этому помогали поля, дороги и тихие заросшие уголки. Позднее в стихах Лермонтова природа часто становится «собеседником» героя.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опыты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драмы и поэмы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юности Лермонтов писал стихи, драмы и поэмы. В ранних текстах заметны сильные чувства и желание понять смелого героя.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 в Москве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Благородном пансионе Лермонтов получил систематическое обучение и привык к чтению. Там он рано начал собирать свои мысли в строки.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человека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ограничивался внешними событиями. Он присматривался к переживаниям и противоречиям, показывая, как человек борется с собой.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университете он углублял знания и расширял круг интересов. Это усилило его внимание к человеку и к вопросам смысла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стихах встречаются одиночество и внутренний конфликт: герой чувствует разрыв между собой и миром.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звучит любовь или Родина, смысл нередко раскрывается через напряжение внутри человека. Лирика показывает свободу как ценность и как трудную задачу.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темам и мотивам в лирике Лермонтова (без привязки к точным количественным подсчётам).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сжатость делает строки выразительными. Даже небольшое стихотворение передаёт сильное чувство и ясную мысль — как будто автор говорит прямо «в сердце».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запоминаются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образы как «картинки»: парус в море и тучи в небе становятся символами ожидания и переживаний. Короткие детали помогают почувствовать настроение сразу.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обращается к высоте и одиночеству: сосна на вершине скалы, мрачный утёс, горные вершины. Эти пейзажи дают ощущение свободы, но и холодной дистанции.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«Смерть Поэта»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создание стихотворения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1837 году Лермонтов написал стихотворение на смерть Александра Сергеевича Пушкина. Оно быстро стало широко известным благодаря резкому общественному тону.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Кавказ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Лермонтова направили на Кавказ. Этот поворот судьбы связан и с тем, как остро он выражал мысли в стихах.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общества и моральная ответственность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звучит мысль, что высшее общество несёт моральную ответственность за гибель поэта. Эта позиция сделала текст особенно важным и напряжённым.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связан с военной службой Лермонтова и его личными наблюдениями. Он видел горы, реки, тропы, наблюдал солдатский быт и жизнь местных жителей. Эти детали стали основой для многих картин.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впечатления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впечатления особенно заметны в стихах и в крупных произведениях — поэме «Мцыри» и поэме «Демон». Там природа не просто украшение: она усиливает чувство героя и помогает понять его выбор.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Кавказ отразился в книгах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Лермонтов пришёл к роману «Герой нашего времени»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стихов и наблюдений к образу Печорина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ключевые тексты Лермонтова и то, какие чувства и идеи в них особенно заметны. Несмотря на разный жанр, поэт постоянно возвращается к теме свободы, совести и внутренней борьбы человека.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Лермонтова работают по одной цели: показать сильные эмоции и сложные судьбы, где человек выбирает между долгом, свободой и совестью.
</a:t>
            </a:r>
            <a:endParaRPr lang="en-US" sz="1409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произведений по учебным программам и справочным материалам о Лермонтове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9363" y="1760755"/>
            <a:ext cx="400725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8373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«Мцыри»: мечта о свободе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монастыре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 вырастает вдали от дома и становится частью монастырского порядка, но внутри хранит мечту о родной земле. Его тянет свобода, а не привычная тишина.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встреча с природой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решается на побег, чтобы увидеть мир собственными глазами. Короткая свобода превращается в яркое переживание: горы, лес и небо становятся частью его решимости жить.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свободы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 обычной жизни он уже не может. В поэме свобода показана как смелый выбор, за который приходится платить, а любовь к родной земле становится высшей ценностью.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— главный герой романа «Герой нашего времени»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умен и наблюдателен: он быстро замечает детали поведения людей и часто понимает мотивы поступков. Но сам он нередко разочарован, словно внутренне «не находит себя» в мире.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смел, действует решительно и не боится рисковать. Однако его поступки нередко задевают других: человек рядом может чувствовать боль даже тогда, когда Печорин хотел лишь «проверить» чувства.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его характер в разных ситуациях, где проверяются дружба, любовь, честность и сила воли. Так читатель видит, что один и тот же человек способен быть разным — и понятным, и странным.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— противоречивость личности: Печорин ищет смысл, но ему бывает скучно и трудно стать счастливым. Отсюда вопрос: виноват ли характер или обстоятельства, и что важнее — чувство или поступок.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поэма и роман у Лермонтова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сильнее всего звучит настроение и чувство, в поэме — сюжет и конфликт, а в романе — подробный взгляд на человека и общество через ситуации.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подчеркивают: жанры различаются по способу рассказа, но одинаково ведут к главному — показать внутреннюю жизнь, спор с собой и важность свободы.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по типичным признакам произведений «Парус», «Мцыри», «Герой нашего времени» (условные оценки; без статистики), 2026-05-13
</a:t>
            </a:r>
            <a:endParaRPr lang="en-US" sz="9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 Лермонтова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сталкивает противоположности — радость и тоску, свободу и несвободу. Такие контрасты помогают почувствовать напряжение мысли и сделать переживания героя особенно заметными.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природы у него работают как подсказки к настроению: море, небо, скалы не просто описаны, а помогают понять, что происходит внутри человека в этот момент.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использует повторы, вопросы и сравнения, чтобы текст звучал «как музыка». Благодаря этому даже небольшое стихотворение передает ясную мысль и запоминается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Лермонтов-художник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для визуального сопровождения хорошо подходит его рисунок или кавказский пейзаж. Такой образ связывает две стороны его творчества: умение видеть мир и передавать его через слово.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был не только писателем, но и любителем рисования. Он создавал изображения Кавказа, гор, всадников, а также сцен из жизни и собственные автопортреты, где старалась проявиться наблюдательность.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86750" y="2677375"/>
            <a:ext cx="2554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Кавказе (1841)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6750" y="3372600"/>
            <a:ext cx="25545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1841 году Лермонтов снова продолжает службу на Кавказе. Этот период вновь связывает его жизнь с дорогами, горными ландшафтами и впечатлениями, которые поддерживали творчество.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02750" y="1527650"/>
            <a:ext cx="2554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интерес к наследию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2750" y="2222875"/>
            <a:ext cx="25545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имя Лермонтова быстро стало известным. Стихи и проза продолжили читать и обсуждать, поэтому интерес к его текстам сохранился на долгие годы.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294750" y="2102513"/>
            <a:ext cx="2554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1841 — дуэль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294750" y="2797737"/>
            <a:ext cx="25545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1841 года Лермонтов погиб на дуэли в Пятигорске. Ему было 26 лет — его жизнь оказалась короткой, но насыщенной событиями и произведениями.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Лермонтова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вех помогает увидеть, как быстро шла жизнь поэта и как важные события связаны с его творчеством.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дат показывает: при сравнительно недолгой жизни Лермонтов успел создать крупные произведения и стать заметной фигурой литературы.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справочник по биографии М. Ю. Лермонтова, 2026-05-13
</a:t>
            </a:r>
            <a:endParaRPr lang="en-US" sz="9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Лермонтове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продолжают изучать в школах, а также показывают в музеях и на сцене. Имя Лермонтова встречается и в книгах, которые издают и читают в разных странах.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 устойчивость культурной памяти: Лермонтов «живет» не только на страницах, но и в общественных местах, спектаклях и новых изданиях.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современного культурного присутствия по музеям, учебным программам и медиа-практикам (качественные категории), 2026-05-13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русской литературы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соединил лирику, поэмы и прозу, показывая красоту природы, силу чувств, внутренние противоречия и значение свободы. Поэтому его тексты понятны школьникам: в них честные эмоции и важные вопросы о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2026-05-13T03:43:44Z</dcterms:created>
  <dcterms:modified xsi:type="dcterms:W3CDTF">2026-05-13T03:43:44Z</dcterms:modified>
</cp:coreProperties>
</file>