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Пищеварение: ключевые темы и понятие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— процесс разложения пищи на усвояемые организмом вещества.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обеспечивает поступление энергии и необходимых веществ — белков, жиров, углеводов, витаминов и минералов. Это жизненно важно для роста, восстановления тканей и обмена веществ в организме человека.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организму нужно пищеварение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пищеварительной системы и их задачи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измельчает и смачивает пищу, а глотка служит переходным шляхом для поедаемого. Эти органы работают вместе, чтобы подготовить пищу к дальнейшему перевариванию.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и глотка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и кишечник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выполняет функцию перемешивания и частичного переваривания, а кишечник обеспечивает всасывание питательных веществ в кровь для дальнейшего распределения по организму.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железы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Печень, поджелудочная железа и слюнные железы выделяют ферменты и секреты, необходимые для расщепления пищи и защиты органов от повреждений.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механически измельчают пищу, обеспечивая подготовку к дальнейшему пищеварению и облегчая проглатывание.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полость: строение и функции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формирует пищевой комок и способствует перемешиванию пищи со слюной, а также участвует во вкусовом восприятии.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 щеки помогают удерживать пищу внутри ротовой полости и участвуют в процессе жевания и глотания.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 выделяют слюну, которая смачивает пищу и запускает химическое расщепление углеводов.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Резцы и клыки откусывают и разрывают пищу на мелкие кусочки, облегчая её дальнейшее измельчение и обработку.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Премоляры и моляры пережёвывают и перетирают пищу, способствуя её лучшему смачиванию слюной и подготовке к глотанию.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зубов в механической обработке пищи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язык активно перемешивает пищу, равномерно смачивая её слюной и формируя плотный пищевой комок для комфортного проглатывания.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покрытие языка вкусовыми сосочками помогает распознавать вкус, что способствует выбору качественной и безопасной пищи.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языка в пищеварение в ротовой полости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Околоушные железы выделяют основную часть слюны, богатой ферментами, необходимыми для первичного расщепления крахмала.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железы: виды и значение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Подъязычные и подчелюстные железы выделяют более вязкую слюну, обогащённую муцином для смачивания и склеивания пищевых частиц.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выработка слюны составляет до 1,5 литров в сутки, обеспечивая постоянное увлажнение и защиту слизистых оболочек.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367" y="1336325"/>
            <a:ext cx="3357665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компоненты слюны и их роль в пищеварении и защите полости рта.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поддерживает влажность, запускает расщепление углеводов и защищает зубы.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слюны и её функции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в слюне начинает разлагать крахмал уже в ротовой полости, что улучшает переваривание и даёт сладкий вкус при длительном жевании.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 л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слюны в среднем выделяется в сутки для первичного пищеварения углеводов.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жевания: слаженная работа органов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Жевательные мышцы обеспечивают движение челюсти вверх, вниз и в стороны, позволяя измельчать пищу и перемешивать её со слюной для лучшей обработки.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жевательных мышц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зубов, языка и щёк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измельчают пищу, язык формирует комок, а щеки удерживают пищу внутри. Это совместное действие гарантирует эффективную подготовку пищи к проглатыванию.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в ротовой полости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обработки пищи от попадания в рот до глотки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Жевание и смачивание слюной приводят к склеиванию частиц пищи в рыхлый, но компактный пищевой комок, удобный для последующего перемещения.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пищевого комка и проглатывание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активно перемешивает и моделирует комок, обеспечивая его правильную форму и плотность для безопасного продвижения по глотке.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Проглатывание запускается автоматически при переходе комка в глотку и регулируется центральной нервной системой без сознательного контроля.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увеличение сахаров показывает эффективность слюнной амилазы в начальной фазе пищеварения крахмала.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жевание увеличивает контакт пищи с амилазой, ускоряя преобразование крахмала в простые сахара.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переваривания крахмала слюнной амилазой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рецепторы языка и неба распознают сладкое, солёное, кислое, горькое и умами, формируя восприятие вкуса.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позволяет определять свежесть и качество продуктов, предотвращая употребление вредной или испорченной пищи.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сигналы стимулируют выработку слюны, подготавливая пищу к дальнейшему перевариванию.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вкуса также способствует формированию пищевых предпочтений и удовлетворению от еды.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ощущения: роль ротовой полости в наслаждении пищей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чистка зубов и языка предотвращает кариес и воспаление десен. Это снижает риск распространения бактерий в пищеварительную систему.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пищеварение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Здоровая ротовая полость способствует нормальному перевариванию пищи и уменьшает вероятность инфекций в желудке и кишечнике.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ротовой полости: значение для пищеварения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7500" y="1498328"/>
            <a:ext cx="155512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состояния ротовой полости на пищеварительную систему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Кариес и воспаления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зубов и воспаление слизистой рта ухудшают механическую обработку пищи, что затрудняет её последующее переваривание.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слюны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объёма слизи уменьшает эффективность первичного химического расщепления и смачивания пищи, замедляя пищеварение.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желудка и кишечника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 пережёванная и заражённая патогенами пища усложняет работу желудка и может вызвать воспаление кишечника.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идёт смена молочных зубов на постоянные, что временно снижает жевательную эффективность и комфорт.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и состав слюны у детей могут отличаться, влияя на скорость пищеварения и устойчивость к воспалительным заболеваниям.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ротовая полость у детей и взрослых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Сладковатый привкус хлеба появляется при длительном жевании благодаря ферментативному превращению крахмала в глюкозу.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10-20 секунд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промежуток амилаза расщепляет крахмал, проявляя сладкий вкус в полости рта.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нарушения пищеварения в ротовой полости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Кариес разрушает зубную эмаль, ухудшая механическую переработку пищи. Это приводит к неправильной форме пищевого комка и затрудняет дальнейшее пищеварение.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Кариес и его последствия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Недостаточность слюноотделения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Сниженное выделение слюны уменьшает химическую обработку пищи, увеличивает риск воспалений и снижает качество проглатывания, что негативно отражается на общем состоянии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— фундамент эффективного пищеварения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функционирование ротовой полости определяют качество первичной обработки пищи и защиту организма, оказывая решающее влияние на общее состояние здоровья и пищеварение.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2026-05-08T02:21:17Z</dcterms:created>
  <dcterms:modified xsi:type="dcterms:W3CDTF">2026-05-08T02:21:17Z</dcterms:modified>
</cp:coreProperties>
</file>