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человечества: единая система рисков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бедность, ресурсы и здоровье связаны в одну систему.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 — начале XXI века рост населения, урбанизация и глобализация резко усилили давление на природу и общество, а кризисы стали быстро пересекать государственные границы.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изучает глобальные проблемы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меры откладываются, ущерб возрастает: растут потери урожая, расходы на здравоохранение, число мигрантов и риск конфликтов за воду, землю и ресурсы.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бездействия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вызовам относят климатические изменения, водную и продовольственную безопасность, эпидемии, бедность, загрязнение среды и истощение природных ресурсов.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общие решения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глобальная проблема часто запускает другие: изменение климата влияет на продовольствие, бедность — на здоровье, а дефицит ресурсов — на устойчивость государств.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Цепной эффект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749388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проблемы не исчезают быстро: они развиваются годами и десятилетиями, накапливая последствия в экономике, социальной сфере и природной среде.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749237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характер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924975" y="2002354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проблема затрагивает не одну страну, а большинство регионов мира, поэтому ее последствия проявляются на разных континентах и требуют согласованных действий многих государств.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1924825" y="1431454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Планетарный масштаб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глобальной проблемой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рост потребления и выбросов запускает каскад последствий для природы и общества.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взаимного усиления кризисов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определяет большую часть климатического давления, но вклад других секторов также заметен и требует отдельных мер.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невозможно без изменений в энергетике, сельском хозяйстве и промышленности одновременно.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обобщённым оценкам секторальной структуры выбросов; данные приведены в задании.
</a:t>
            </a:r>
            <a:endParaRPr lang="en-US" sz="1229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выбросов парниковых газов в мире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Земли выросла примерно на 1,1 °C по сравнению с доиндустриальным уровнем, и это уже меняет режим осадков, сезонов и природных рисков.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заметное потепление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льда, засуха и городские наводнения показывают, что климатический кризис одновременно затрагивает природу, инфраструктуру и качество жизни населения.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территорий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усиливают тепловую нагрузку на организм, расширяют риски для здоровья и осложняют доступ к воде, пище и безопасной среде проживания.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людям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жары, засухи, лесные пожары, ливни и штормы становятся более частыми и разрушительными, а ущерб сильнее ощущают сельское хозяйство и города.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опасных явлений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как центральная глобальная проблема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одна проблема редко остается изолированной: ее прямые последствия быстро превращаются в новые риски.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действуют как взаимосвязанная сеть: изменение в одном звене быстро усиливает напряжение в другом.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учебного задания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глобальных проблем: причины и последствия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регионах население быстро растет, в других стареет и сокращается. Это меняет спрос на школы, рабочие места, пенсии, жилье и медицинскую помощь.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демографические режимы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прирост численности населения сегодня сосредоточен в странах Африки и Южной Азии, где особенно важны образование, инфраструктура и создание рабочих мест.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быстрый рост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Европе, Японии и ряде других стран увеличивается доля пожилых людей, поэтому растет нагрузка на системы здравоохранения и социального обеспечения.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700 млн человек живут в крайней бедности, а разница в доходах напрямую влияет на доступ к образованию, воде, медицине и технологиям.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бедностью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неравномерность развития стран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доступе к благам особенно заметен там, где слабы инфраструктура и государственные системы поддержки населения.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доступ к базовым услугам, тем меньше шансов на долгую жизнь, образование и экономический рост.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диаграмма на основе типичных различий между группами стран; значения округлены.
</a:t>
            </a:r>
            <a:endParaRPr lang="en-US" sz="1172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доступа к базовым благам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 млрд человек испытывают дефицит безопасной питьевой воды, поэтому вопрос водоснабжения остается одной из главных причин неравенства и уязвимости населения.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проблемы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не хватает, падает урожайность, растут цены на продукты и усиливается зависимость стран от импорта, что делает проблему глобальной.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продовольственного кризиса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не только полям, но и городам: она обеспечивает быт, санитарные условия, транспорт инфраструктурных систем и устойчивую работу экономики.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городами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использует примерно 70% мировых запасов пресной воды, поэтому засухи, потери в ирригации и истощение источников сразу отражаются на урожае.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сельского хозяйства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 и продовольственная безопасность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и густонаселённых районах инфекциям легче распространяться: люди чаще контактируют друг с другом, а значит, возрастает скорость передачи заболеваний и нагрузка на систему здравоохранения.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показала, что эпидемия затрагивает не только медицину, но и школы, рынок труда, экономику, психическое состояние людей и привычный ритм повседневной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пандемии COVID-19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Авиаперелёты, железные дороги и ежедневные поездки связывают страны в единое пространство. Поэтому локальная вспышка болезни может за считаные дни превратиться в международную угрозу.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без границ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заболеваний зависит от климата, качества воды, уровня жизни и доступности медицинской помощи. Следовательно, здоровье населения напрямую связано с территориальными различиями.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риска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населения и распространение эпидемий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типичную цепочку последствий: от очага инфекции до нарушений в экономике и повседневной жизни.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эпидемия превращается в социально-экономический кризис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остаются центрами экономики и инноваций, но требуют всё больше инфраструктуры, энергии и систем очистки, чтобы сдерживать экологический ущерб.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городской концентрации сопровождается увеличением отходов и энергопотребления, поэтому управление городами становится ключом к снижению нагрузки на природу.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5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урбанизации и экологическим последствиям; показатели приведены в индексной форме для сравнения тенденций.
</a:t>
            </a:r>
            <a:endParaRPr lang="en-US" sz="965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рост нагрузки на окружающую среду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хозяйственное использование ресурсов связано с риском их истощения и с более широкими последствиями для экономики и безопасности.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зависимость экономики от ограниченных запасов, тем острее становятся экологические и политические риски, особенно при росте мирового спроса.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9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природным ресурсам и устойчивому природопользованию.
</a:t>
            </a:r>
            <a:endParaRPr lang="en-US" sz="1199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и пределы потребления ресурсов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бедность, безработица и природные катастрофы разрушают привычные условия жизни, поэтому люди начинают искать более безопасное место для себя и семьи.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 стране исхода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в новых центрах усиливает спрос на жильё, школы, медицину, транспорт и рабочие места, а также может повышать социальную напряжённость и конкуренцию за ресурсы.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принимающие территории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Мигранты перемещаются внутри страны или через границы, сталкиваясь с языковыми, правовыми и бытовыми трудностями, но рассчитывая на работу, безопасность и доступ к услугам.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и адаптация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 следствие глобальных кризисов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от научного понимания проблемы к согласованным действиям государств и оценке результатов.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как ответ на глобальные проблемы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панели и другие возобновляемые источники уменьшают зависимость от угля, нефти и газа. Они помогают снижать выбросы, но требуют развитой инфраструктуры, хранения энергии и ответственного планирования энергосистемы.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вместо топлива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Серверные центры, спутники и электронные устройства делают мониторинг климата, медицины и транспорта точнее и быстрее. Однако вместе с этим растут энергопотребление, объём электронных отходов и разрыв в доступе к цифровым сервисам.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след прогресса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Технологии, которые меняют масштаб проблем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 меры, которые дают двойной эффект: уменьшают экологический ущерб и одновременно улучшают качество жизни людей.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приоритетов показывает, что устойчивое развитие требует одновременной работы с природной средой, социальными условиями и городской инфраструктурой.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целей устойчивого развития ООН и учебных материалов по глобальным проблемам.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устойчивого развития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глобальная проблема начинается с набора факторов, а не с одного события. Чтобы понять её, нужно рассматривать природные, экономические и социальные условия вместе.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Ищем причину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 одной сфере почти всегда вызывает цепную реакцию: изменение климата влияет на урожай, бедность — на здоровье и образование, а урбанизация — на транспорт и воздух.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Видим последствия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могут усиливать исходную проблему, если общество реагирует поздно. Например, дефицит ресурсов повышает цены, а рост цен ещё сильнее ограничивает доступ к благам.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Учитываем обратные связи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связать экологию, экономику, политику и социальные процессы в единую картину. Именно такой подход нужен для поиска реалистичных решений.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Объединяем дисциплины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Системное мышление в географии глобальных проблем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нельзя решать по отдельности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бедность, здоровье, ресурсы и миграция образуют единую систему рисков, поэтому эффективны только комплексные меры: сотрудничество, образование, технологии и ответственное потребление.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2026-06-03T05:39:34Z</dcterms:created>
  <dcterms:modified xsi:type="dcterms:W3CDTF">2026-06-03T05:39:34Z</dcterms:modified>
</cp:coreProperties>
</file>