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Полупустыни, пустыни и субтропики: три природные зоны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Полупустыни, пустыни и субтропики отличаются влагой и теплом, поэтому меняются почвы, растения и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эти зоны и почему они формируются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лежат между степями и пустынями: осадков мало. Пустыни формируются при крайне низкой влажности — далеко от океанов, из‑за гор и поясов. Субтропики южнее умеренного пояса: там жаркое лето и мягкая зима.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 полупустынях обычно 150–300 мм в год. Поэтому летом долго держится жара и сухость, а зимний период короче и со снега выпадает немного.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разреженная, она не образует сплошного покрова. Часто встречаются полынь, солянки, злаки и низкие кустарники, которые выдерживают дефицит влаги.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часто каштановые и светло-каштановые, местами засолённые. Засоление связано с тем, что вода в почве быстро испаряется, а соли остаются на поверхности и на небольшой глубине.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как переходная природная зона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и сильные суточные перепады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осадков часто меньше 100 мм в год. Испаряемость заметно превышает количество влаги, поэтому воды постоянно не хватает. Днём бывает до +40 °C и выше, а ночью температура резко падает.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крайняя засушливость и жизнь в условиях дефицита воды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сухого воздуха и жаркого климата живым организмам нужны особые приспособления. Наглядные примеры — саксаул и верблюд: они выживают благодаря экономному расходу воды и устойчивости к условиям песков и сухой почвы.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осадков в трёх зонах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влаги, тем полнее почвенное увлажнение и тем проще растениям образовывать густой покров.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осадках напрямую отражается на водотоках и земледелии: в пустынях поверхностной воды меньше всего.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осадков по учебным курсам школьной географии (физическая география), без указания единого справочного массива.
</a:t>
            </a:r>
            <a:endParaRPr lang="en-US" sz="6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04603"/>
            <a:ext cx="3709500" cy="18492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признаки полупустынь, пустынь и субтропиков
</a:t>
            </a:r>
            <a:endParaRPr lang="en-US" sz="2423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зоны по режиму осадков и температур, чтобы понять, почему меняются растительность и условия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осадков — больше вариантов для роста растений и устойчивого природного покрова.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климатических характеристик из школьных учебников по физической географии.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формирует природную зону
</a:t>
            </a:r>
            <a:endParaRPr lang="en-US" sz="233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цепочка: осадки → увлажнение → растения → животные и устойчивость природы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полупустынях нередко встречаются каштановые и светло-каштановые почвы. Часто они бывают солонцеватыми: при высыхании часть солей остаётся в почвенном слое и влияет на растения.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пустынь характерны серо-бурые, песчаные и глинистые почвы. Встречаются и солончаки, где соли накапливаются сильнее, потому что вода испаряется быстрее, чем успевает уходить глубже.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засушливых зонах редки. Многие водотоки пересыхают летом или теряются в песках, поэтому огромное значение имеют подземные воды и оазисы — места, где вода доступна растениям и людям.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водный режим засушливых районов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засушливых зон и их приспособления
</a:t>
            </a:r>
            <a:endParaRPr lang="en-US" sz="274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Саксаул: выживание в жарком песке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 растёт там, где почти нет влаги. Его ветвистая форма помогает уменьшать потерю воды, а корневая система работает так, чтобы находить доступную влагу в глубине. Поэтому даже на песчаных участках растение выглядит устойчивым и «терпеливым» к жаре.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 солянки: когда листьев мало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полыни и солянок часто редкая листва или видоизменённые части растения. Так они расходуют воду экономнее. Кроме того, эти виды приспосабливаются к почвам с разной засоленностью, поэтому встречаются и на более сухих, и на слегка засолённых территориях.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Тамариск и джузгун: защита от сухого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Тамариск и джузгун используют стратегию «бережного расхода». Их ветви и покров помогают переживать засушливый сезон, а корни ищут влагу в доступных слоях почвы. В результате растение может держаться даже там, где другие формы жизни быстро иссякают от недостатка воды.
</a:t>
            </a:r>
            <a:endParaRPr lang="en-US" sz="14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50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полупустынь, пустынь и субтропиков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режим и 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обитатели засушливых зон активны ночью. Днём они прячутся в норах, чтобы не перегреваться и меньше терять влагу. Часто помогает и светлая окраска.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и приспособления к жаре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известен большими ушами и выносливостью в сухом климате. Благодаря особенностям внешних органов он лучше переносит жару, а активность часто приходится на ночные часы.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скорпионы: жизнь среди песка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скорпионы умеют выживать в условиях дефицита влаги. Они находят укрытия в трещинах и под камнями, пережидают самые жаркие часы и добывают пищу в подходящее время суток.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видов в субтропиках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животный мир разнообразнее. Там встречаются кабаны, шакалы, черепахи, змеи и много птиц, потому что климат мягче и растительный покров более устойчивый.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 и приспособления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хорошо приспособлены к сыпучим почвам и жаре. Их быстрые перемещения позволяют избегать перегрева и искать пищу даже на участках с редкой растительностью.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по месяцам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самые жаркие месяцы приходятся на лето, когда нагрев почвы усиливает зной, а зимние ночи часто вызывают резкое похолодание.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контраст температур выражен сильнее в пустынях; в субтропиках зимы обычно мягче и сезонность сглажена.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сезонные ориентиры для засушливых и субтропических условий; точные значения зависят от региона (атлас климата, учебные климатические данные).
</a:t>
            </a:r>
            <a:endParaRPr lang="en-US" sz="5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бывают влажными и сухими, но почти везде выделяется длительный тёплый период, благодаря которому растения дольше сохраняют активный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России распространены вечнозелёные кустарники и сады; местами сохраняются участки лесов, где природные сообщества получают достаточное увлажнение.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Средиземноморье хорошо приживаются оливки, виноград и цитрусовые: им подходит сочетание тёплого сезона и сравнительно мягкой зимы.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Лавровые растения и другие виды формируют более разнообразный растительный покров, чем в засушливых зонах, поэтому ландшафты выглядят богаче.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Субтропики: тёплая зима и разнообразная растительность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природные зоны: три истории про труд и приспособления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как маленький «остров»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вокруг влаги мало, в оазисе появляется вода — и вместе с ней поля и огороды. Здесь выращивают культуры, которые успевают дать урожай при ограниченном сезоне. Оазис становится опорой для хозяйства и местного уклада, а не просто красивым местом на карте.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виноградники субтропиков: работа по сезону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зима помогает растениям в субтропиках дольше сохранять активность. Поэтому в садах и на виноградниках важны своевременные уходы и защита растений от засух и ливней. Со временем формируется «календарь работ», где каждый месяц имеет значение для урожая.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у моря: природа как ресурс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Субтропическое побережье притягивает людей мягким климатом и возможностью отдыхать почти круглый год. Курортные районы развиваются вокруг лесопарков и прибрежной растительности. Чтобы сохранять красоту мест, важно беречь воду, почвы и береговую линию от загрязнения.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52491"/>
            <a:ext cx="4231200" cy="2482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и природные ограничения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особенности влаги и климата задают набор занятий людей и одновременно ограничивают их.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и мягче климат, тем шире выбор занятий: от пастбищ и оазисного земледелия до садоводства и курортного хозяйства.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географии (обобщение: климатические и хозяйственные особенности засушливых и субтропических зон).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меняет природные зоны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последствий для растительного покрова, почв и водного режима (распашка, перевыпас, орошение, вырубка и пожары).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зон в России и мире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 теснее связаны с внутренними частями материков и засушливыми областями, а субтропики чаще формируются на южных берегах.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показывает: влияние близости морей и особенностей циркуляции воздуха сильнее отражается на распределении субтропиков.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регионов для учебной схемы: Прикаспийская низменность, юг Казахстана, Средняя Азия, Северная Африка, Аравийский полуостров, Средиземноморье, Черноморское побережье.
</a:t>
            </a:r>
            <a:endParaRPr lang="en-US" sz="5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проблемы и охрана территорий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влаги и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растения и животные зависят от редких осадков и экономии воды. Поэтому особенно важны меры по сохранению водных ресурсов и рациональное орошение.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 разрушение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орошение усиливает накопление солей, а ветры могут уносить верхний слой. Помогают контроль поливов, закрепление песков и защитные лесополосы.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и пыльные бури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растительность редеет, ветер легче поднимает частицы почвы, ухудшая условия для жизни. Защита покрова и снижение нагрузки на пастбища уменьшают риск эрозии.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 и берегов в субтропиках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важны сохранение природных парков и заповедников, а также защита побережий от загрязнения. Это помогает удерживать естественные сообщества и предотвращать деградацию ландшафтов.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— переходная зона между степью и пустыней: растительность скудная, но ещё заметная. Лето жаркое и сухое, из-за чего видов становится меньше, чем в степях.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зон по главным признакам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самая сухая природная зона с редкой жизнью и очень малым количеством поверхностных вод. Животные и растения живут за счёт экономии влаги и скрытного образа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отличаются более мягким климатом и более богатой растительностью. Из-за длительного тёплого периода шире спектр природных условий и разнообразнее хозяйственная 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из разных районов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Сахаре встречаются участки разного характера: каменистые, песчаные и глинистые. Различия в почве и увлажнении влияют на то, где могут расти устойчивые растения и как меняются ландшафты даже в пределах одной пустынной области.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Центральной Азии известны барханы и солончаки, а на Черноморском побережье России выращивают чай, виноград и инжир. Коллаж из трёх ландшафтов помогает увидеть, как меняются вода, растения и облик местности.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климат определяет природные зоны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Полупустыни, пустыни и субтропики различаются главным образом количеством влаги и тепла. Осадки, температура и испаряемость отражаются на почвах, водоёмах, растениях, животных и занятиях людей, объясняя различия даже рядом.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2026-05-11T18:58:28Z</dcterms:created>
  <dcterms:modified xsi:type="dcterms:W3CDTF">2026-05-11T18:58:28Z</dcterms:modified>
</cp:coreProperties>
</file>