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jpe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jpe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теория гена и основы генной инженерии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структурная и функциональная единица наследственности, основа молекулярной биологии и генной инженерии.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молекулярной генетики: фундаментальные открытия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Менделя по наследованию, развитие хромосомной теории Моргана, эксперименты Эйвери и коллег выявили ДНК как носитель генетической информации, и создали базу для молекулярной генетики.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Ограничением было отсутствие молекулярного понимания гена до открытия роли ДНК, что ограничивало анализ на биохимическом уровне.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представления о гене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традиционно трактовался как единица, несущая наследственную информацию и определяющая качественные признаки организма.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теория аллелей и понятия доминирования и рецессивности, объясняющие проявление наследственных признаков.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 материальная основа гена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экспериментах 1944 года Эйвери, Мак-Леод и Мак-Карти доказали, что наследственный материал бактерий — это ДНК. Это стало основой молекулярной биологии.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доказательства роли ДНК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Уотсон и Крик описали двойную спираль ДНК. Молекула состоит из дезоксирибозы, фосфатных групп и четырёх азотистых оснований, соединённых принципом комплементарности (А-Т, Г-Ц).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молекулы ДНК и комплементарность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гена: схема и функциональные участки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гена регулируют экспрессию, кодируют белок и обеспечивают прекращение транскрипции.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функциональных участков отражает сложности регуляции и построения белков в клетке.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молекулярных исследований,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 его свойства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состоит из триплетов нуклеотидов, каждый из которых кодирует отдельную аминокислоту — основу синтеза белков.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универсален для большинства организмов, что свидетельствует о единстве живой природы.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Кодоны несплошны (отсутствует перекрытие), что предотвращает ошибки в считывании информации.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аминокислот существует несколько кодонов, что обеспечивает защиту от мутаций (вырожденность кода).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447697"/>
            <a:ext cx="4417500" cy="16695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гена у прокариот и эукариот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структурные различия генов в прокариотах и эукариотах, влияющие на механизм регуляции генов.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регуляция эукариотических генов значительно сложнее, что обеспечивает сложное управление генами и их экспрессией.
</a:t>
            </a:r>
            <a:endParaRPr lang="en-US" sz="1484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2021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молекулярные основы и последствия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и их эффект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одного нуклеотида в гене может изменить аминокислоту, что приводит к изменению функции белка. Примером служит серповидноклеточная анемия, вызванная такой мутацией.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Вставки и делеции как причины сдвига рамки считывания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или утрата нуклеотидов вызывает смещение рамки считывания, приводя к неправильному синтезу белков. Муковисцидоз часто обусловлен делецией в гене.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 здоровье и эволюцию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быть вредными, нейтральными или полезными. Они лежат в основе генетической изменчивости и эволюции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 и её точность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ДНК-полимеразы синтезируют новую цепь, используя старую в качестве шаблона, осуществляя полуконсервативный механизм репликации.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репарации минимизируют ошибки, делая частоту мутаций чрезвычайно низкой — около одной ошибки на 10 миллионов нуклеотидов.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Хеликаза разворачивает двойную спираль, лигазы связывают фрагменты, обеспечивая целостность молекулы.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передачи генетической информации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молекулярного пути от гена к белку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молекулярной генетике: ключевые фигуры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Барбара Мак-Клинток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Обнаружила транспозоны — мобильные элементы генома, что изменило представления о динамике наследственного материала внутри клеток.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Уотсон и Фрэнсис Крик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Открыли структуру двойной спирали ДНК в 1953 году, что стало основой для понимания хранения и передачи наследственной информации на молекулярном уровне.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Герберт Бойер и Стэнли Коэн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Создали первую рекомбинантную ДНК, заложив основы генной инженерии и возможности искусственного переноса генов между организмами.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Франсуа Жакоб и Жак Моно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Разработали концепцию регуляции генов и модель оперона, объясняющую, как клетки контролируют экспрессию генов в ответ на окружающую среду.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генной инженерии: определение и задачи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включают клонирование генов, точное изменение последовательностей ДНК и перенос генов между видами для получения желаемых признаков и улучшения биологических систем.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— это область биологии, занимающаяся созданием искусственных комбинаций генетического материала для изменения свойств организмов и создания полезных биопродуктов.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генной инженерии: основные подходы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Рестриктазы используются для разрезания ДНК в определённых местах, а лигазы сшивают фрагменты, что позволяет создавать новые генетические конструкции.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введения ДНК в клетки применяются плазмиды, вирусные векторы и липосомы, обеспечивающие эффективную доставку генетического материала в организм.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ПЦР позволяет амплифицировать отдельные участки ДНК для дальнейшего исследования или модификации, а гибридизация помогает выявлять специфические последовательности.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применяются технологии создания трансгенных растений и животных, а также система CRISPR-Cas9 для точного редактирования геномов по заданному образцу.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генной инженерии в медицине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Рекомбинантный инсулин значительно улучшил качество жизни пациентов с диабетом I типа, снизив осложнения и смертность.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существенно способствует разработке инновационных медицинских препаратов и диагностических методов, расширяя возможности лечения.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организмы: примеры и значение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моделей с человеческими генами помогает исследовать механизмы наследственных болезней и разрабатывать новые методы лечения в медицине.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мыши для изучения генетики заболеваний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Bt кодирует белок, токсичный для насекомых-вредителей, что значительно снижает использование химических пестицидов и повышает урожайность сельскохозяйственных культур.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с геном Bt для защиты от вредителей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позволила производить жизненно важные белки в бактериальных клетках, что обеспечивает доступность и эффективность лекарственных средств.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Бактерии-продуценты инсулина и гормона роста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Биоэтические вопросы генной инженерии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зародышевых клеток вызывает споры, так как его результаты могут быть переданы последующим поколениям, что ставит вопросы ответственности и долгосрочных последствий.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применение ГМО сопровождается опасениями по поводу безопасности для окружающей среды и потенциального влияния на экосистемы и биоразнообразие.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Патентование живых организмов порождает дискуссии о праве собственности на генетический материал и моральных аспектах использования таких технологий в промышленности.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40984"/>
            <a:ext cx="4417500" cy="26829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инженерия: выгоды и риски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положительных эффектов и потенциальных рисков применения генной инженерии в разных сферах с учётом медицинских, сельскохозяйственных и биобезопасных аспектов.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генетических технологий требует сбалансированного подхода, учитывающего как достижения, так и потенциальные нежелательные последствия.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в будущем: перспективы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технологий экспрессии генов для создания индивидуализированных методов лечения заболеваний по генотипу пациента.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Среднесрочная перспектива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применения генотерапии для терапии редких наследственных нарушений, что открывает новые возможности для медицины.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генных технологий для восстановления и сохранения исчезающих видов и природных экосистем на планете.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сотрудничество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взаимодействия научных институтов, образовательных организаций и промышленности в развитии биотехнологий в России и мире.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достижения в генной инженерии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ГМО-сортов растений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ФИЦ Биотехнологии РАН разработал сорта растений, устойчивых к болезням, что повышает урожайность и снижает потери от патогенов в агросекторе России.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человека и животных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Ведутся экспериментальные работы с использованием отечественных реактивов и методов, направленных на точечное изменение генетического материала с медицинской целью.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рекомбинантных препаратов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Научно-производственные компании создают инновационные препараты, включая инсулин и факторы свертывания крови, обеспечивая доступность и качество лекарств в стране.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молекулярной генетики и генной инженерии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молекулярной генетики и генной инженерии играют ключевую роль в развитии науки, медицины и аграрного сектора, открывая новые горизонты для улучшения качества жизни и охраны природы.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2026-05-10T00:28:18Z</dcterms:created>
  <dcterms:modified xsi:type="dcterms:W3CDTF">2026-05-10T00:28:18Z</dcterms:modified>
</cp:coreProperties>
</file>