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наследование двух признаков одновременно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наследуются два признака в одном опыте?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в школьной генетике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продолжает моногибридное скрещивание и показывает, как один организм передает сразу две пары альтернативных признаков. На ней удобно увидеть связь между законами Менделя, генотипом, фенотипом и вероятностью сочетания гамет при оплодотворении.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и обозначения в задачах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варианты одного гена, которые в задачах обычно обозначают латинскими буквами: A и a, B и b. Такое обозначение помогает быстро записывать возможные сочетания наследственных признаков.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Дигетерозигота AaBb гетерозиготна сразу по двум генам и дает четыре типа гамет. Именно такая запись лежит в основе большинства школьных задач на независимое наследование двух признаков.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Дигетерозигота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внешних и внутренних признаков, которые можно наблюдать у организма. Один и тот же фенотип может соответствовать разным генотипам, если доминирование выражено полностью.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наследственных задатков организма. В задачах по дигибридному скрещиванию особенно важно различать AaBb, AABB и aabb, потому что от них зависят возможные типы гамет.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например Aa или Bb, тогда как рецессивный признак виден только в гомозиготном состоянии aa или bb, когда доминантный вариант отсутствует.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как классический объект опытов Менделя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оказался удобным объектом, потому что его признаки легко различались: форма и окраска семян, цвет цветков, высота стебля. Это упрощало учет потомства и сравнение результатов.
</a:t>
            </a:r>
            <a:endParaRPr lang="en-US" sz="788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признаки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гороха позволяло сохранять чистые линии на протяжении поколений. Благодаря этому Мендель мог точно знать, какие наследственные признаки присутствовали у исходных родительских форм.
</a:t>
            </a:r>
            <a:endParaRPr lang="en-US" sz="746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опыление дало возможность строго контролировать скрещивания и выбирать нужные пары растений. Такой подход исключал случайность и делал опыт воспроизводимым, что особенно важно для генетики.
</a:t>
            </a:r>
            <a:endParaRPr lang="en-US" sz="746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опыления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жизненный цикл и большое число семян обеспечивали Менделю достаточно потомков для статистического анализа. Именно поэтому закономерности наследования стали заметны не по отдельным случаям, а по массовым данным.
</a:t>
            </a:r>
            <a:endParaRPr lang="en-US" sz="746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горохе Мендель показал, что наследственные факторы передаются дискретно, а не смешиваются. Этот вывод стал фундаментом классической генетики и остается важным для современных исследований.
</a:t>
            </a:r>
            <a:endParaRPr lang="en-US" sz="746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дигибридного скрещивания на примере двух признаков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формы AABB × aabb; далее рассматриваются гаметы F1 и распределение потомства во втором поколении.
</a:t>
            </a:r>
            <a:endParaRPr lang="en-US" sz="15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потомства F2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16 сочетаний в F2 складываются четыре фенотипические группы при полном доминировании.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Фенотипы распределяются неравномерно: наиболее часто встречаются особи с двумя доминантными признаками, а двойной рецессивный вариант — самый редкий.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скрещивания AaBb × AaBb при независимом наследовании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в F2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распределение потомства определяется вероятностью сочетания аллелей, а не только внешним сходством родителей.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наследование двух признаков при полном доминировании и случайном объединении гамет.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модель дигибридного скрещивания AaBb × AaBb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соотношение 9:3:3:1
</a:t>
            </a:r>
            <a:endParaRPr lang="en-US" sz="2722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аллелей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аллели каждого гена расходятся по разным гаметам. Если два гена находятся в разных хромосомах, их распределение происходит независимо друг от друга.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итог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всех комбинаций получаются четыре фенотипические группы, которые в среднем выражаются отношением 9:3:3:1. Это не случайная особенность, а следствие вероятностного механизма наследования.
</a:t>
            </a:r>
            <a:endParaRPr lang="en-US" sz="947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гаметы соединяются случайно, поэтому из равновероятных вариантов складываются 16 возможных сочетаний. Именно это делает возможным классическое расщепление потомства.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гамет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Дигетерозигота AaBb образует четыре типа гамет: AB, Ab, aB и ab. При полном доминировании все они возникают с равной вероятностью, по 25 процентов каждая.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56" y="3084118"/>
            <a:ext cx="337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8157" y="3084118"/>
            <a:ext cx="337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для двух признаков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оформляется как таблица 4×4, где по строкам и столбцам записывают типы гамет родителей. Это делает все возможные сочетания наглядными и удобными для проверки.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Табличная форма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таблицы соответствует одному варианту зиготы. Такой способ помогает не пропустить редкие сочетания аллелей и сразу увидеть, сколько генотипов образуется при скрещивании.
</a:t>
            </a:r>
            <a:endParaRPr lang="en-US" sz="129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комбинации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решетки легко определить, какие фенотипы встречаются чаще, а какие реже. Метод связывает генетическую схему с элементарным вероятностным расчетом без громоздких вычислений.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вероятностей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решетка Пеннета особенно полезна, потому что позволяет быстро проверить правильность записи гамет и соотношений потомства. Она дисциплинирует ход решения и снижает число ошибок.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комбинирование признаков и мейоз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I мейоза гомологичные хромосомы выстраиваются на экваторе клетки случайно. Из-за этого разные пары хромосом могут по-разному распределяться между будущими гаметами.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I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I гомологичные хромосомы расходятся к полюсам клетки независимо от других пар. Такое поведение обеспечивает разнообразие возможных сочетаний наследственного материала.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I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гена расположены в разных хромосомах, они обычно наследуются независимо. Именно в этом случае наблюдается классическое расщепление, характерное для дигибридного скрещивания.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разных хромосомах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комбинирование признаков увеличивает генетическое разнообразие потомства. Благодаря ему у организмов появляются новые сочетания свойств, которые могут быть полезны в природе и селекции.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0642" y="1204950"/>
            <a:ext cx="2693316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как способ проверки генотипа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помогает выяснить скрытый генотип особи с доминантным фенотипом. Для этого её скрещивают с организмом, гомозиготным по рецессивным аллелям, чтобы проявились все возможные комбинации генов.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метода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дигибридном случае исследуемую особь с генотипом AaBb скрещивают с aabb. Если оба гена наследуются независимо, каждая гаметная комбинация у потомства появляется с одинаковой вероятностью.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двух признаков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 в школьной генетике, потому что позволяет проверить предположение о генотипе без сложных экспериментов. По результатам потомства легко отличить гомозиготу от гетерозиготы.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задач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даёт четыре фенотипических класса в соотношении 1:1:1:1. Такое распределение показывает, что у анализируемой особи были разные аллели обоих генов, то есть она являлась дигетерозиготой.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Ожидаемый 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и наблюдаемые результаты опыта
</a:t>
            </a:r>
            <a:endParaRPr lang="en-US" sz="26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верной схеме скрещивания реальные числа потомков могут немного отличаться от расчёта. Особенно заметно это в небольших выборках.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особей экспериментальные частоты обычно приближаются к теоретическим значениям, поэтому в генетике важна статистическая оценка.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демонстрации закона независимого наследования; условные данные для наглядности.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закона независимого наследования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близко в одной хромосоме, они чаще передаются вместе. В таком случае классическое расщепление нарушается, потому что признаки наследуются не полностью независимо.
</a:t>
            </a:r>
            <a:endParaRPr lang="en-US" sz="779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между гомологичными хромосомами может разрывать сцепление и создавать новые сочетания аллелей. Чем дальше гены друг от друга, тем выше вероятность рекомбинации.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имеет промежуточный фенотип, и привычные группы потомства меняются. Поэтому соотношение 9:3:3:1 уже не подходит для описания результата.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генов делают организм нежизнеспособным ещё на ранних стадиях развития. Тогда часть ожидаемых потомков не появляется, и фенотипическое соотношение смещается.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Летальные аллели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проявление признаков могут влиять несколько генов одновременно, а также факторы среды. Из-за этого реальная картина наследования уходит от простой менделевской модели.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схемы скрещивания и ожидаемые результаты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меняется потомство при разных комбинациях родительских генотипов и почему важно учитывать тип доминирования и состав гамет.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схема не подходит для всех задач: итоговое соотношение определяется генотипами родителей и тем, как именно проявляется доминирование.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школьная генетика, закон независимого наследования и анализирующее скрещивание.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дигибридное скрещивание помогает селекционеру
</a:t>
            </a:r>
            <a:endParaRPr lang="en-US" sz="241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с двумя выгодными признаками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может соединять в одном потомстве, например, высокую урожайность и устойчивость к болезни. Генетическая схема помогает заранее понять, какие сочетания признаков реально получить и какие нужно отбирать дальше.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 нужной продуктивностью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важны не только рост и масса, но и здоровье, плодовитость, качество потомства. Дигибридный анализ позволяет оценить, как совместно наследуются два полезных признака и не потерять один при отборе другого.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большими популяциями генетик выбирает родительские формы так, чтобы повысить шанс появления нужной комбинации аллелей. Это сокращает число бесполезных скрещиваний и ускоряет получение нового сорта или породы.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052" y="1100500"/>
            <a:ext cx="3610295" cy="348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дигибридное скрещивание
</a:t>
            </a:r>
            <a:endParaRPr lang="en-US" sz="249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исходные данные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условие, выделяют два признака и записывают, какие аллели доминантные, а какие рецессивные. Затем устанавливают фенотипы и, если возможно, генотипы родителей.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вывод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сопоставляют полученный ответ с законом независимого наследования. Если данные не совпадают с ожиданиями, дополнительно проверяют сцепление генов, тип доминирования и условия задачи.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Подсчитать результаты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считают одинаковые генотипы и объединяют их в фенотипические группы. Так удобно увидеть не только число вариантов, но и нужное соотношение признаков у потомства.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решётку Пеннета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располагают по строкам и столбцам таблицы 4×4. После этого заполняют все клетки, получая 16 возможных сочетаний аллелей у потомства.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гаметы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родителя определяют все возможные типы гамет. У дигетерозиготы их обычно четыре: AB, Ab, aB и ab. Именно этот шаг задаёт дальнейшую схему расчёта.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появления фенотипов во втором поколении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секторов соответствует вероятностям появления фенотипов у потомства. Такое представление удобно для сравнения долей без длинных 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вероятность у двойного доминантного фенотипа, а самая малая — у двойного рецессивного; наследование остаётся вероятностным.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распределение F2 при скрещивании AaBb × AaBb в условиях полного доминирования и независимого наследования.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наследственностью у 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помогает объяснять наследование двух признаков, если они контролируются разными генами. В учебных задачах это удобно для разбора наследственных схем без лишней сложности.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анализа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многие признаки не сводятся к одному гену и часто зависят от нескольких наследственных факторов одновременно. Поэтому реальная картина сложнее менделевской модели.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примера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проявление признака может отличаться из-за питания, условий жизни и других внешних влияний. Это особенно заметно для признаков с количественной изменчивостью.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анализа наследования помогают понимать вероятность передачи некоторых заболеваний и наследственных особенностей. Однако в медицине всегда учитывают, что простой школьной схемы недостаточно.
</a:t>
            </a:r>
            <a:endParaRPr lang="en-US" sz="1075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независимости наследования по результатам потомства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потомства при дигибридном скрещивании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как ключ к пониманию двух признаков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одновременно наследуются два признака и почему потомство получается разнообразным. Оно соединяет законы Менделя, мейоз и вероятностный подход в единую понятную модель.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2026-06-01T18:08:29Z</dcterms:created>
  <dcterms:modified xsi:type="dcterms:W3CDTF">2026-06-01T18:08:29Z</dcterms:modified>
</cp:coreProperties>
</file>