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которая кормит растения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помогает растениям расти, дышать и получать питание?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нужна всему живому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не просто земля под ногами. На ней растут хлеб, овощи, фрукты и цветы. От её качества зависит, смогут ли корни получать воду, воздух и полезные вещества для роста.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«плодородная»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помогает растениям расти без лишних трудностей. В ней корням легко пробираться вглубь, а стебли и листья получают всё необходимое для жизни.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земле есть полезные вещества, которые растения берут из почвы. Они помогают зелёным листьям становиться крепкими, а плодам — наливаться и созревать.
</a:t>
            </a:r>
            <a:endParaRPr lang="en-US" sz="99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влаги и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не бывает слишком сухой или слишком плотной. В ней сохраняется вода, а между комочками остаются маленькие промежутки для воздуха.
</a:t>
            </a:r>
            <a:endParaRPr lang="en-US" sz="1030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остаётся живой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хорошей почве живут маленькие помощники природы. Они перерабатывают остатки растений и животных, и земля становится ещё полезнее для будущего роста.
</a:t>
            </a:r>
            <a:endParaRPr lang="en-US" sz="10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хорошая почва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910825" y="192942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делает почву более рыхлой. Благодаря ему земля не слёживается слишком сильно, и вода может легче проходить между крупинками к корням растений.
</a:t>
            </a:r>
            <a:endParaRPr lang="en-US" sz="707" dirty="0"/>
          </a:p>
        </p:txBody>
      </p:sp>
      <p:sp>
        <p:nvSpPr>
          <p:cNvPr id="13" name="Text 3"/>
          <p:cNvSpPr txBox="1"/>
          <p:nvPr/>
        </p:nvSpPr>
        <p:spPr>
          <a:xfrm>
            <a:off x="5910825" y="2432501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помогает почве удерживать воду. Если её слишком много, земля становится тяжёлой и плотной, но в умеренном количестве она очень полезна.
</a:t>
            </a:r>
            <a:endParaRPr lang="en-US" sz="707" dirty="0"/>
          </a:p>
        </p:txBody>
      </p:sp>
      <p:sp>
        <p:nvSpPr>
          <p:cNvPr id="14" name="Text 4"/>
          <p:cNvSpPr txBox="1"/>
          <p:nvPr/>
        </p:nvSpPr>
        <p:spPr>
          <a:xfrm>
            <a:off x="5910825" y="2935579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— это остатки растений и животных, которые уже разложились. Он делает землю тёмной, питательной и особенно полезной для растений.
</a:t>
            </a:r>
            <a:endParaRPr lang="en-US" sz="707" dirty="0"/>
          </a:p>
        </p:txBody>
      </p:sp>
      <p:sp>
        <p:nvSpPr>
          <p:cNvPr id="15" name="Text 5"/>
          <p:cNvSpPr txBox="1"/>
          <p:nvPr/>
        </p:nvSpPr>
        <p:spPr>
          <a:xfrm>
            <a:off x="5910825" y="343865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корням для питания и роста. Без неё растение быстро вянет, даже если почва кажется красивой и мягкой на вид.
</a:t>
            </a:r>
            <a:endParaRPr lang="en-US" sz="707" dirty="0"/>
          </a:p>
        </p:txBody>
      </p:sp>
      <p:sp>
        <p:nvSpPr>
          <p:cNvPr id="16" name="Text 6"/>
          <p:cNvSpPr txBox="1"/>
          <p:nvPr/>
        </p:nvSpPr>
        <p:spPr>
          <a:xfrm>
            <a:off x="5910825" y="394173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тоже нужен в почве. Корни, как и другие живые части растения, должны дышать, поэтому в земле важны свободные промежутки.
</a:t>
            </a:r>
            <a:endParaRPr lang="en-US" sz="7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— главный помощник растений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почву богаче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содержит питательные вещества, которые помогают растениям расти. Чем его больше, тем земля становится полезнее и тем легче растениям брать из неё питание.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удерживать влагу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 перегноем лучше сохраняет воду после дождя или полива. Это особенно важно в жаркую погоду, когда растениям нужна влага каждый день.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Улучшает жизнь в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поддерживает работу маленьких жителей почвы. Благодаря ему земля остаётся рыхлой, живой и дружелюбной для корней, словно мягкая подушка для растений.
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живет в почве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протискиваются в земле и делают в ней ходы. Эти ходы помогают воздуху и воде попадать к корням, а почве — оставаться рыхлой.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другие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насекомые живут среди комочков земли и остатков растений. Они участвуют в разложении органических остатков и делают почву более разнообразной и живой.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перерабатывать опавшие листья, траву и другие остатки. Без этой работы в почве скапливалось бы слишком много мусора из природы.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настолько малы, что их нельзя увидеть глазами. Но именно они завершают разложение остатков и помогают превращать их в перегной.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дождевые черви полезны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Прорывают ходы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постоянно двигаются в земле и оставляют за собой узкие ходы. По ним к корням легче проходят воздух и вода, а почва становится мягче.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Разрыхляют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черви передвигаются, они перемешивают почву и не дают ей слёживаться. Корням после этого проще расти в глубину и искать влагу.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огороду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Дождевых червей часто называют помощниками садовода и огородника. Они трудятся тихо и незаметно, но без них земля была бы плотнее и беднее.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 в почве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нужна всем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растениям расти, переносить питание и не вянуть. Но её должно быть в меру, чтобы земля не превратилась в мокрую кашу.
</a:t>
            </a:r>
            <a:endParaRPr lang="en-US" sz="1254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Корням нужен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маленькие промежутки между частицами земли. Через них к корням поступает воздух, и растение может нормально дышать.
</a:t>
            </a:r>
            <a:endParaRPr lang="en-US" sz="1253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плотная почва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землю сильно утоптать или залить водой, воздуха в ней становится мало. Тогда корням трудно жить, и растение растёт хуже.
</a:t>
            </a:r>
            <a:endParaRPr lang="en-US" sz="12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бывают разными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почва быстро пропускает воду и почти не удерживает её. В жару она может быстро пересыхать, поэтому растениям в ней часто не хватает влаги.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почва дольше сохраняет воду, но бывает тяжёлой и плотной. Корням в такой земле труднее двигаться, особенно если она слежалась.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Суглинистая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Суглинистая почва считается очень удобной для многих растений. Она хорошо удерживает влагу, остаётся рыхлой и, если в ней есть перегной, становится особенно плодородной.
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913" y="1986438"/>
            <a:ext cx="2934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чернозем называют богатой почвой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выглядит почти чёрным, потому что в нём много перегноя. Такой цвет подсказывает: земля богата и хорошо подготовлена для роста растений.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держит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умеет сохранять влагу, но при этом остаётся рыхлым. Это помогает растениям не страдать от засухи и получать воду постепенно.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чернозёме много полезных веществ, необходимых для роста. Поэтому на таких землях хорошо удаются зерновые культуры, овощи и многие другие растения.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богатый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Чернозёмные почвы особенно ценят в сельском хозяйстве. На них растения часто растут крепкими, а урожай получается обильным и качественным.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почва плодородная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вид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обычно темнее обычной земли. Тёмный цвет показывает, что в ней много перегноя. Такая земля выглядит живой и сразу подсказывает: растениям здесь будет уютно.
</a:t>
            </a:r>
            <a:endParaRPr lang="en-US" sz="124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почва рыхлая и мягкая. Она легко крошится в руках, а не лежит твёрдым комком. Корням в такой земле проще пробираться вниз и искать воду.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плодородной земле растения растут крепче и быстрее. Их листья часто остаются ярко-зелёными, а стебли не вянут без причины. Природа словно сама говорит: здесь почва богата и полезна.
</a:t>
            </a:r>
            <a:endParaRPr lang="en-US" sz="12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почве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910825" y="192942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Добавляют удобрения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Компост, навоз и зола помогают вернуть земле питательные вещества. После таких подкормок почва становится богаче, а растения получают больше сил для роста и цветения.
</a:t>
            </a:r>
            <a:endParaRPr lang="en-US" sz="705" dirty="0"/>
          </a:p>
        </p:txBody>
      </p:sp>
      <p:sp>
        <p:nvSpPr>
          <p:cNvPr id="13" name="Text 3"/>
          <p:cNvSpPr txBox="1"/>
          <p:nvPr/>
        </p:nvSpPr>
        <p:spPr>
          <a:xfrm>
            <a:off x="5910825" y="2432501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мульчу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Мульча прикрывает землю слоем травы, коры или соломы. Она сохраняет влагу, защищает почву от жары и помогает ей не становиться сухой и пыльной.
</a:t>
            </a:r>
            <a:endParaRPr lang="en-US" sz="707" dirty="0"/>
          </a:p>
        </p:txBody>
      </p:sp>
      <p:sp>
        <p:nvSpPr>
          <p:cNvPr id="14" name="Text 4"/>
          <p:cNvSpPr txBox="1"/>
          <p:nvPr/>
        </p:nvSpPr>
        <p:spPr>
          <a:xfrm>
            <a:off x="5910825" y="2935579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Чередуют посадки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год сажать на одном месте одни и те же растения, земля быстрее устаёт. Поэтому растения меняют местами, чтобы почва успевала восстанавливаться.
</a:t>
            </a:r>
            <a:endParaRPr lang="en-US" sz="707" dirty="0"/>
          </a:p>
        </p:txBody>
      </p:sp>
      <p:sp>
        <p:nvSpPr>
          <p:cNvPr id="15" name="Text 5"/>
          <p:cNvSpPr txBox="1"/>
          <p:nvPr/>
        </p:nvSpPr>
        <p:spPr>
          <a:xfrm>
            <a:off x="5910825" y="343865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вредят огнём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Сухую траву не сжигают, потому что вместе с ней исчезают полезные вещества и живые организмы. Лучше оставить землю под покровом, чем сделать её голой и уязвимой.
</a:t>
            </a:r>
            <a:endParaRPr lang="en-US" sz="707" dirty="0"/>
          </a:p>
        </p:txBody>
      </p:sp>
      <p:sp>
        <p:nvSpPr>
          <p:cNvPr id="16" name="Text 6"/>
          <p:cNvSpPr txBox="1"/>
          <p:nvPr/>
        </p:nvSpPr>
        <p:spPr>
          <a:xfrm>
            <a:off x="5910825" y="394173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оставляют почву надолго без защиты под солнцем и ветром. Когда на ней растут растения или лежит укрытие, земля меньше пересыхает и не разрушается.
</a:t>
            </a:r>
            <a:endParaRPr lang="en-US" sz="7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плодородию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землю попадает мусор, ей становится труднее дышать и расти. Почва теряет чистоту, а растениям рядом уже не так удобно получать воду и питание.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вытаптывание и химикаты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 почве часто ходят, она уплотняется и хуже пропускает воздух. Слишком большое количество химикатов тоже вредит: полезные живые организмы становятся слабее.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ветер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открытой земле ветер может сдуть верхний слой, а ливень — смыть его. Тогда самая ценная часть почвы уходит, и земля беднеет.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почву живой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слишком сухая, растениям трудно брать из неё питание. Умеренный полив поддерживает влагу в земле, но луж быть не должно: корням тоже нужно дышать.
</a:t>
            </a:r>
            <a:endParaRPr lang="en-US" sz="732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и укрывать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деревьев, трав и других растений удерживают землю на месте. А мульча прикрывает поверхность, защищает её от солнца и не даёт влаге быстро исчезать.
</a:t>
            </a:r>
            <a:endParaRPr lang="en-US" sz="757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Рыхлить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рыхление помогает воздуху попадать в почву, а воде — лучше впитываться. Но землю нельзя переворачивать слишком глубоко, чтобы не тревожить её живых помощников.
</a:t>
            </a:r>
            <a:endParaRPr lang="en-US" sz="720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Возвращать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Компост помогает почве снова стать богатой. Он похож на полезный обед для земли: делает её тёмнее, мягче и удобнее для растений, которые растут в огороде.
</a:t>
            </a:r>
            <a:endParaRPr lang="en-US" sz="7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образца земли: что покажет опыт?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песок в ладони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берут горсть сухой песчаной земли и сыплют её через пальцы. Крупинки быстро рассыпаются, вода проходит почти сразу, а комочек не держится. Такая земля напоминает пляжный песок, только без моря и без удобства для корней.
</a:t>
            </a:r>
            <a:endParaRPr lang="en-US" sz="1087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земля с перегноем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стаканчике лежит тёмная земля с перегноем. Она кажется мягкой, легко собирается в комочки и впитывает воду ровнее. Здесь будто спрятан маленький секрет: растения получают больше питания и чувствуют себя увереннее.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урожай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Овощам нужна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морковь и другие овощи лучше растут в рыхлой, богатой почве. Тогда их корни легко развиваются, а клубни и корнеплоды вырастают крупнее и крепче.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Зерну важно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Пшенице и другим хлебным растениям нужна земля, в которой хватает влаги и полезных веществ. Чем лучше почва, тем дружнее растут стебли и полнее наливаются колосья.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Ягодам нужна влага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Клубника любит почву, которая удерживает воду, но не превращается в болото. В такой земле кустики быстро приживаются, а ягоды получаются сочными и сладкими.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зависит от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плодородная, растения получают больше питания и меньше страдают от засухи. Тогда сад и огород радуют людей богатым, красивым и вкусным урожаем.
</a:t>
            </a:r>
            <a:endParaRPr lang="en-US" sz="8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создают многие жители природы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трава и веточки падают на землю и постепенно начинают разлагаться. Так появляется будущий перегной — полезная часть почвы, которую любят растения.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бактерии и другие крошечные жители превращают остатки растений в питательные вещества. Без них земля не стала бы такой богатой и живой.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переработчики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переносит вещества по почве и помогает растениям расти. Но если её слишком много, она может унести верхний слой земли и ослабить плодородие.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воды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плодородная почва образуется очень медленно. Для этого нужны годы, а иногда и сотни лет. Поэтому каждый слой земли особенно ценен.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плодородной почвы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обычно тёмная, потому что в ней много перегноя. По цвету сразу видно: в такой земле накопилось достаточно полезных веществ для растений.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земля не лежит твёрдым пластом. Она рыхлая, мягкая и легко крошится, поэтому корням удобно проникать вглубь и искать воду.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пахнет свежей землёй после дождя. Этот приятный запах появляется благодаря живым организмам и разложившимся остаткам растений.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содержимое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почве есть перегной, воздух, влага и множество маленьких жителей. Всё это вместе помогает растениям расти крепкими, как будто земля их подкармливает.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плодородной почве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Питает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даёт растениям воду и полезные вещества. Поэтому они растут крепче, быстрее и могут дать хороший урожай без лишних капризов.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перегной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делает землю тёмной, мягкой и богатой. Он работает как запас полезной еды для растений и помогает почве лучше удерживать влагу.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воздух и влага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хорошей почве есть маленькие промежутки, где находятся воздух и вода. Благодаря этому корни не задыхаются и могут спокойно расти.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надо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земля не появляется быстро, поэтому её нужно защищать от мусора, вытаптывания и смывания водой. Бережное отношение помогает сохранить природу и урожай.
</a:t>
            </a:r>
            <a:endParaRPr lang="en-US" sz="8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почву — значит беречь жизнь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кормит растения, а вместе с ними — и нас. Она требует заботы, потому что создаётся очень медленно. Если беречь землю, она отблагодарит богатым урожаем.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2026-05-26T10:23:18Z</dcterms:created>
  <dcterms:modified xsi:type="dcterms:W3CDTF">2026-05-26T10:23:18Z</dcterms:modified>
</cp:coreProperties>
</file>