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 среде их обитания: ключевые темы и актуальность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взаимодействия живых организмов с окружающей средой важно для сохранения планеты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экологической науки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сформировалась в XIX веке, благодаря трудам Дарвина, Мёбиуса и Докучаева. Она изучает взаимосвязи живых существ и их среды, развиваясь от простого описания к системному анализу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целостная живая система, способная обмениваться веществами, расти и воспроизводиться, обеспечивая собственное существование.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организована на разных уровнях: от молекул и клеток до тканей и органов, формируя сложные структуры организма.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располагается организменный уровень, объединяющий все функциональные системы для поддержания жизни отдельно взятого существа.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Популяционный, экосистемный и биосферный уровни отражают взаимодействие организмов между собой и с окружающей средой в масштабах природы.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организма и уровни жизни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среды обитания и их характеристики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— стабильность 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обладает высокой плотностью и термической стабильностью, что создаёт уникальные условия для организмов. Растения и животные приспособлены к подводной жизни, например, рыбы и водоросли.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переменчивость и доступ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меняются ежедневно и сезонно, но воздух богат кислородом, что позволяет жить разнообразным видам — от насекомых до млекопитающих.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богатство минералов и ограниченность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важные минеральные вещества, но в ней мало света, поэтому здесь обитают многочисленные микроорганизмы, личинки и корни растений.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жизнь внутри других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существа живут внутри или на поверхности других, включая паразитов, симбионтов и комменсалов, что создаёт сложные биологические взаимодействия.
</a:t>
            </a:r>
            <a:endParaRPr lang="en-US" sz="10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физические и химические условия среды: температуру, влажность, свет и состав почвы или воды, определяющие жизнеспособность организмов.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абиотических и биотических факторов на жизнь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отношения между живыми существами, такие как конкуренция, взаимовыгодное сосуществование, паразитизм и хищничество.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абиотических и биотических факторов формирует распределение видов и устойчивость популяций внутри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ниша: роль вида в природе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выступают как главные опылители, обеспечивая размножение многих растений и поддерживая сельское хозяйство и лесные экосистемы.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— регуляторы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контролируют популяции травоядных, предотвращая чрезмерное отмирание растительности и способствует балансу в экосистеме.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ниши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меняются, виды вынуждены адаптироваться или конкурировать за ресурсы, что ведёт к видоизменениям или заменам в экосистемах.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представляют последовательность, через которую энергия и вещества переходят от одного организма к другому внутри сообщества.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автотрофные организмы, такие как растения, создают энергию из солнечного света через фотосинтез.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подразделяются на травоядных, питающихся растениями, и хищников, охотящихся на других животных.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(грибы, бактерии) разлагают органические вещества, возвращая питательные вещества в почву, замыкая круговорот.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трофические уровни: основы экосистемной передачи энергии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теряется на жизненные процессы и тепло, ограничивая энергию, доступную на высших уровнях.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энергии: убывание доступной энергии по уровням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сказываются на длине пищевых цепей и количестве организмов на каждом уровне.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10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 в устойчивости экосистем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и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способствует стабильности экосистем за счёт равномерного распределения функций и ресурсов среди видов.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экологических стрессов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снижает риск массовых вымираний, обеспечивая экосистемам гибкость и способность восстанавливаться после изменений.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пример максимального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служат естественным примером экосистем с огромным количеством видов, где сложные связи поддерживают биологическое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81426"/>
            <a:ext cx="4000500" cy="20027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экосистем по ключевым характеристикам: климат, доминанты, продуктивность и устойчивость.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экосистем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экосистемы отличаются по сложности и способности к самовосстановлению, что влияет на их устойчивость к внешним воздействиям.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средней школы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определение, структура, динамика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 включает численность, плотность, возрастное и половое распределение, а также миграционные процессы, которые влияют на генетическое разнообразие и устойчивость сообщества.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совокупность особей одного вида, обитающих на определённой территории, способных к размножению и передаче генов потомству, образуя фундаментальную единицу эволюции.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популяции отражает изменения численности под воздействием факторов среды и биотических взаимодействий, что обеспечивает адаптацию и баланс внутри экосистемы.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взаимодействий между организмами и их влияние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и внутривидовые связи формируют структуру биологических сообществ.
</a:t>
            </a:r>
            <a:endParaRPr lang="en-US" sz="10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условиям среды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адаптации обеспечивают выживание: толстый подкожный жир у моржей сохраняет тепло, а глубокая корневая система пустынных растений улучшает доступ к воде.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особенности, такие как зимняя спячка у медведей и способность к фотосинтезу у растений, играют ключевую роль в адаптации к сезонным и климатическим изменениям.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 включают сезонные миграции птиц и коллективную защиту копытных, что повышает выживаемость в меняющихся условиях и помогает избежать хищников.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отбирает особей с наиболее благоприятными наследственными признаками, способствуя их выживанию и успешному размножению в определённых условиях среды.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длительного взаимодействия со средой виды приобретают адаптации, изменяющие окраску, морфологию и поведение для повышения конкурентоспособности.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фиксируются в популяциях благодаря накоплению генетических вариаций, обеспечивая устойчивость и динамизм в изменяющихся экосистемах.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приводит к появлению новых экологических ниш и способствует биологическому разнообразию в целом, отражая сложность взаимодействий в природе.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формирование адаптаций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адаптации животных и растений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 верблюда как резервуар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накапливает жир в горбе, что даёт запас энергии и воды в условиях засушливого климата пустыни. Это приспособление помогает переносить длительные периоды без пищи и жидкости.
</a:t>
            </a:r>
            <a:endParaRPr lang="en-US" sz="1033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зрение и слух рыси для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Рысь обладает выдающимися зрительными и слуховыми способностями, что позволяет эффективно охотиться на добычу в густом лесу. Это поведение обеспечивает выживание и успешно регулирует численность других видов.
</a:t>
            </a:r>
            <a:endParaRPr lang="en-US" sz="101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ствол берёзы предотвращает перегрев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кора берёзы отражает солнечный свет, снижая температуру ствола и защищая живые ткани от перегрева в жаркое время года. Этот механизм помогает дереву адаптироваться к климатическим условиям.
</a:t>
            </a:r>
            <a:endParaRPr lang="en-US" sz="9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кризисы и антропогенные факторы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годы: исчезновение Аральского моря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Интенсификация орошения и хозяйственная деятельность привели к сокращению водоёма, вызвав экологическую катастрофу с разрушением экосистем и ухудшением условий жизни населения.
</a:t>
            </a:r>
            <a:endParaRPr lang="en-US" sz="760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годы: снижение численности амурского тигра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охота и утрата среды обитания значительно сократили популяцию редкого хищника, что потребовало введения специальных охранных мер и программ восстановления.
</a:t>
            </a:r>
            <a:endParaRPr lang="en-US" sz="801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2000-е: рост выбросов парниковых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развитие без эффективных мер контроля привело к увеличению содержания углекислого газа в атмосфере, стимулируя процессы глобального потепления и изменения климата.
</a:t>
            </a:r>
            <a:endParaRPr lang="en-US" sz="801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период: ускоренное биоразнообразие и деградация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Продолжающееся воздействие человека приводит к утрате видов и разрушению природных систем, ставя под угрозу стабильность биосферы и устойчивость жизни на планете.
</a:t>
            </a:r>
            <a:endParaRPr lang="en-US" sz="7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примеры восстановления экосистем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сибирских лесов после масштабных пожаров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природных и антропогенных пожаров ведутся работы по посадке деревьев и контролю за восстановлением экосистем, что способствует сохранению биоразнообразия и улучшению качества воздуха.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казахстанских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высадке деревьев и борьбе с опустыниванием возвращают плодородие почв, способствуют восстановлению животного мира и улучшают условия жизни местного населения.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малых европейских рек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направлены на снижение загрязнений и восстановление водных экосистем, что приводит к возрождению популяций рыбы и водных растений.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реабилитации зубров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зубров в естественную среду проходит с контролем популяций и охраной заповедников, что помогает сохранить этот вид и поддерживать баланс лесных экосистем.
</a:t>
            </a:r>
            <a:endParaRPr lang="en-US" sz="10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обеспечивает охрану естественных местообитаний и сохранение редких видов от исчезновения и антропогенных угроз.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Красной книги позволяет систематизировать данные о состоянии видов и разрабатывать целенаправленные программы по их защите и восстановлению.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международные соглашения, такие как Конвенция о биологическом разнообразии, стимулируют глобальное сотрудничество и ответственное отношение к природе.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способствует размножению редких видов, сохранению генетического фонда и поддержке популяций, что дополняет традиционные экологические методы защиты.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биоразнообразия человеком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способствует разработке устойчивых методов ведения сельского хозяйства и промышленности, минимизируя вредное воздействие на окружающую среду и увеличивая продуктивность ресурсов.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экологических знаний для общества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позволяют прогнозировать и предотвращать экологические катастрофы, а также вырабатывать стратегии адаптации к изменяющимся климатическим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общества и просвещение играют ключевую роль в реализации экологических инициатив, формируя личную ответственность за сохранение природного наследия.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взаимосвязей в природе и значение адаптаций позволяет сохранить экосистемы. Современные вызовы требуют ответственного отношения к ресурсам и укрепления экологического сознания для будущих поколений.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 основа устойчивого будущего и гармонии с природой
</a:t>
            </a:r>
            <a:endParaRPr lang="en-US" sz="27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2026-05-09T23:29:21Z</dcterms:created>
  <dcterms:modified xsi:type="dcterms:W3CDTF">2026-05-09T23:29:21Z</dcterms:modified>
</cp:coreProperties>
</file>