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 четких ориентиров: риски и правила безопасного выбора пути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заблудиться и что делать при потере направления?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помогают понять, где вы находитесь и куда идти дальше. Если их нет, растут риск ошибки, потеря времени и сил, а также вероятность выйти в опасное место или пропустить момент связи.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Ориентиры: основа безопасного движения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13" y="1428462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8819" y="1428462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8425" y="1428462"/>
            <a:ext cx="267900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направление потеряно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одни и те же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маршрут словно «крутится по кругу», человек снова видит знакомые объекты и не приближается к цели. Это частый признак того, что путь выбран неверно.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Непонятно, куда ведет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невозможно уверенно сказать, в какую сторону идет движение, ориентировка уже нарушена. В такой ситуации особенно важно остановиться и сверить путь с картой или компасом.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узнаваемых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заметных ориентиров делает путь однообразным и сбивает с толку. Тогда человек хуже запоминает дорогу и быстрее теряет уверенность в своем направлении.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усталость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Усталость, волнение и спешка мешают замечать детали маршрута. Из-за этого человек начинает ошибаться чаще и может идти дальше уже не туда, куда нужно.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точно объяснить, где находишься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может назвать место, ближайший ориентир или контрольную точку, значит, он не контролирует маршрут. Это требует немедленной проверки обстановки и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тропа как образ потери ориентиров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повороты, узкая тропа и закрытый обзор создают впечатление, что путь в обе стороны почти не различается. В такой обстановке легко перепутать направление и пройти мимо нужного поворота.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хорошо показывает, почему в лесу, парке, овраге или в тумане нельзя полагаться только на ощущение дороги. Нужны карта, заметные ориентиры и регулярная проверка маршрута.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эмоции, тем сложнее спокойно оценить местность и выбрать безопасное действие.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Надежнее всего работает не паника, а короткая остановка, проверка маршрута и обращение за помощью при необходимости.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типичным реакциям в ситуации потери ориентировки; данные условные, не статистические.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и делает человек, если заблудился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удобно для анализа: сначала смотрят на погоду и местность, затем — на действия человека, а после — на исправность навигации.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причин помогают разделить внешние условия, ошибки поведения и технические сбои.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ОБЗР.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движения без ориентиров и возможные последствия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условия превращают обычное движение в рискованную ситуацию и какой выход считается безопасным.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замечена ошибка, тем легче вернуться к безопасному маршруту и избежать паники.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ОБЗР.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компас как основные средства ориентации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местность, объекты и маршрут, помогая увидеть путь целиком, а не только ближайший участок. Она особенно полезна, когда нужно заранее понять повороты и контрольные точки.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помогает определить стороны горизонта и сравнить направление движения с планом. Вместе эти средства работают в школе, городе, на экскурсии и в походе, где важно не потерять курс.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потере направления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в ситуации, когда маршрут стал неясным.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687" y="5236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7044" y="2770325"/>
            <a:ext cx="16743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ориентиры используются на местности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перекрестки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понять направление движения и выбрать нужный поворот. В городе и за его пределами дороги часто остаются самыми понятными и устойчивыми ориентирами.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мосты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реки, переправа или мост хорошо помогают сверять положение на местности. Но рядом с водой важно учитывать рельеф, скользкие участки и ограниченную видимость.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 номера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это один из самых удобных ориентиров. Номера домов, остановки и станции помогают быстро проверить, правильно ли выбран маршрут.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и просеки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природной среде рельеф заметен издалека и помогает определить направление. Просеки, возвышенности и открытые участки особенно полезны там, где мало дорог.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рядом с маршрутом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деревья, крупные магазины, развязки и другие заметные объекты работают в системе, а не по отдельности. Тогда даже при плохой погоде проще восстановить путь.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важны не только скорость, но и возможность вовремя заметить ошибку и спокойно исправить маршрут.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сокращают путь и уменьшают риск ошибок; без них движение медленнее, тревожнее и опаснее.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обобщённый пример по ОБЗР, без использования статистических данных.
</a:t>
            </a:r>
            <a:endParaRPr lang="en-US" sz="80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движения с ориентиром и без него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не тратить силы на лишние движения и не принимать поспешных решений. Короткая остановка даёт время оценить местность, вспомнить маршрут и понять, где вы находитесь.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спокойствие и экономить силы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ухудшает внимание: человек чаще пропускает знакомые ориентиры, ошибается в выборе направления и быстрее устает. Из-за этого путь становится длиннее, а возвращение — сложнее.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телефон, сначала нужно проверить связь, заряд и возможность сообщить свое положение. Когда связь слабая, важно сохранить энергию и не разряжать устройство лишними действиями.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следующее действие — выбрать один понятный шаг: сверить ориентиры, вернуться к известной точке, подать сигнал или дождаться помощи. Хаотичное движение почти всегда ухудшает ситуацию.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Карманный маршрут на вечерней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Девятиклассник идет с кружка домой через незнакомый квартал. Он заранее открыл карту, запомнил название улицы и проверил заряд телефона. Если навигатор перестанет работать, у него останется бумажная подсказка и понятная цель пути.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Походная страховка на случай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в парке группа сверяет путь по компасу и отмеченным точкам. Один ученик следит за экраном телефона, другой держит бумажную схему. Такой запасной порядок помогает не зависеть от одного устройства.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связь пропадает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экскурсии интернет может быть нестабильным, а телефон — быстро разрядиться. Поэтому важно знать адрес, ориентир старта и название места назначения заранее. Тогда даже без навигатора остается возможность объяснить, где вы находитесь.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Компас, экран телефона и запасной план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ОБЗР, обобщение типичных ориентиров.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 требуют разных опор для контроля пути и своевременного возвращения к безопасному маршруту.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среде свои надежные ориентиры, но принцип один: их нужно замечать заранее и регулярно сверять маршрут.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 разных условиях движения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пытается идти дальше наугад и тратит силы на лишние повороты. Ошибки еще можно исправить, если остановиться и свериться с маршрутом.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усталость, жажда, снижение внимания и рост тревоги. Из-за этого труднее замечать знакомые признаки местности и принимать спокойные решения.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 безопасной зоны увеличивается, а поиск становится сложнее. Поэтому заранее сообщенный маршрут, время возвращения и контакт для связи особенно важны.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грозит длительное движение без курса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выбора дальнейшего пути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потере направления в рамках ОБЗР.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навигатор не заменяет внимательность: заметные объекты и проверка маршрута должны работать вместе.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надежные опоры — карта, компас и заранее продуманный маршрут; остальные средства усиливают их, но не заменяют.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ОБЗР, без статистических измерений.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потерять направление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девятиклассника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после кружка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ученик идет домой через незнакомый район. Если он спешит и не сверяет улицы с картой, легко пропустить нужный поворот и выйти не туда.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можно отойти от группы и потерять из виду знакомую дорожку. В такой ситуации важно сразу остановиться и найти понятный ориентир, а не идти дальше наугад.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без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показывает маршрут, но связь исчезает. Тогда спасают заранее сохраненная карта, знание названия улицы и понимание, где находится ближайшая безопасная точка.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домой в сумерках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и при плохой видимости знакомые места меняются на менее заметные. Поэтому лучше идти по освещенному маршруту, не отвлекаться на разговор и внимательно смотреть по сторонам.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ориентиров, тем выше риск ошибиться, потратить лишнее время и оказаться в небезопасном месте. Поэтому важно заранее замечать точки, по которым можно проверить маршрут.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движения строится на системе: карта, компас, заметные объекты, контрольные точки и спокойные действия при сомнении. Один случайный признак не дает полной уверенности.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направление потеряно, лучше остановиться и проверить путь, чем продолжать идти наугад. Раннее замечание ошибки всегда упрощает возвращение к понятному маршруту.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для ОБЗР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потеряться, нужно планировать путь, замечать ориентиры и не торопиться при сомнениях. Остановиться и проверить направление безопаснее, чем продолжать движение вслепую.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Синтез: как не потеряться в незнакомой местности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2026-05-21T03:56:19Z</dcterms:created>
  <dcterms:modified xsi:type="dcterms:W3CDTF">2026-05-21T03:56:19Z</dcterms:modified>
</cp:coreProperties>
</file>