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диаметра, перпендикулярного хорде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 окружности часто открывает точный ответ.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это свойство в 7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ключевых идей темы «Окружность». Она помогает без измерений находить середину хорды, сравнивать отрезки и уверенно работать с радиусами, диаметрами и углами на чертеже.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окружности. Это отрезок внутри круга, который не обязан проходить через центр, но всегда лежит между точками на самой окружности.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это хорда, проходящая через центр окружности. Он равен двум радиусам и является самой длинной хордой, которую можно провести в окружности.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прямой угол, то есть 90°. В задачах по окружности именно этот угол становится признаком, по которому можно сделать важный вывод.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делит его на две равные части. Если удаётся доказать равенство двух половин хорды, значит найдена её середина без дополнительных измерений.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к свойству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показана окружность с центром O, хорда AB и диаметр CD. Точка M — место их пересечения, а знак прямого угла подчёркивает особое положение диаметра.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радиусы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 и B лежат на окружности, поэтому отрезки OA и OB — радиусы. Они равны как радиусы одной окружности, и это важно для дальнейшего доказательства.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Половины хорды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пересечения в точке M отрезки AM и MB оказываются равными. Именно это позволяет считать точку M серединой хорды AB и делать выводы о симметрии рисунка.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схеме помогают заметить центр, хорду, диаметр и прямой угол. Такой чертёж удобно использовать, когда нужно быстро понять, какое свойство применимо в задаче.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свойство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на основе равных радиусов и симметрии окружности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утверждение свойства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диаметр окружности перпендикулярен хорде, то он делит эту хорду пополам. На рисунке с хордой AB и точкой пересечения M это означает равенство отрезков AM и MB.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лишних измерений можно опираться на свойства окружности и равенство радиусов. Такой подход помогает аккуратно решать задачи на длины, углы и построения.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позволяет сразу найти середину хорды, даже когда известна только часть данных. В школьных задачах это экономит вычисления и делает рассуждение заметно короче.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делятся и дуги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диаметра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две дуги, на которые она опирается, расположены симметрично относительно диаметра. Поэтому одна часть окружности как бы отражается в другой и даёт равные дуги.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части окружности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диаметр проходит через центр и перпендикулярен хорде, то обе половины окружности по разные стороны от него совпадают по форме. Отсюда следует равенство соответствующих дуг.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вывод часто используется в задачах на равные дуги и центральные углы. Он помогает не только делить хорду пополам, но и сравнивать части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длина хорды зависит от расстояния до центра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убывание длины хорды по мере удаления от центра. Это наглядная схема, а не измерение конкретной окружности.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расстояние до центра, тем длиннее хорда. Максимум достигается у диаметра, когда расстояние равно нулю.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свойства окружности, 7 класс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случаев в окружности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положение хорды относительно центра влияет на её длину и на возможные выводы в задаче.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хорды относительно центра определяет её длину и помогает сравнивать фигуры без измерений.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окружности, школьная геометрия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диаметр делит хорду пополам, то он перпендикулярен этой хорде. Это обратное утверждение дополняет основное свойство и часто используется в доказательствах.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обратное утверждения удобно помнить вместе. Они позволяют переходить от угла к равным отрезкам и обратно, используя только свойства окружности.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что точка пересечения — середина хорды, можно сразу заключить о наличии прямого угла. Так задача решается быстрее и с меньшим числом шагов.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симметрию на чертеже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диаметр через центр окружности, левая и правая части рисунка часто выглядят как отражения друг друга. Удобно мысленно сложить чертёж по этой линии и проверить, совпадут ли точки и отрезки.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половина окружности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диаметр пересекает хорду в её середине, части хорды по обе стороны точки пересечения имеют одинаковую длину. На аккуратном чертеже это сразу заметно по одинаковым засечкам или по равным промежуткам.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у хорды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к концам хорды проведены радиусы, и они всегда равны. Поэтому фигура вокруг диаметра сохраняет симметрию, а учитель или ученик может быстро проверить, не допущена ли ошибка в построении.
</a:t>
            </a:r>
            <a:endParaRPr lang="en-US" sz="941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как опора симметрии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хорды при разном расстоянии до центра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чертеже удобно сравнить хорды одинаковой окружности, если их положение меняется только относительно центра.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хорда от центра, тем она короче; максимальная длина достигается у диаметра.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зависимость для одной окружности; иллюстративные значения без привязки к конкретному измерению.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равные радиусы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доказательствах симметрии нужно помнить, что радиусы одной окружности равны. Без этого нельзя уверенно сравнивать треугольники, делать вывод о равных частях и обосновывать деление хорды.
</a:t>
            </a:r>
            <a:endParaRPr lang="en-US" sz="1035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широкое правило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любую прямую, пересекающую хорду под прямым углом, считают делящей её пополам. Это верно только тогда, когда прямая является диаметром и проходит через центр окружности.
</a:t>
            </a:r>
            <a:endParaRPr lang="en-US" sz="107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хорду и диаметр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хорда проходит через центр, поэтому нельзя автоматически называть любую хорду диаметром. Диаметр — это частный случай хорды, и именно это часто забывают при решении задач.
</a:t>
            </a:r>
            <a:endParaRPr lang="en-US" sz="10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переходить от рисунка к точному выводу без лишних 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вычислений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хорду пополам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хорда AB равна 12 см, а диаметр пересекает её под прямым углом, точка пересечения делит хорду на два равных отрезка. Каждый из них будет по 6 см.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удобные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часто берут числа 6, 8 и 10, потому что они легко проверяются по теореме Пифагора. Такой подбор помогает быстрее увидеть правильный ответ и проверить вычисления.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 треугольнику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радиус и расстояние от центра до хорды, удобно рассмотреть прямоугольный треугольник. Тогда недостающую длину можно найти по теореме Пифагора, не измеряя её на чертеже.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обратное утверждения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два взаимосвязанных факта помогают доказывать свойства окружности и находить неизвестные элементы чертежа.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обратное утверждения работают в паре: одно помогает делить, другое — распознавать перпендикулярность.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из школьного курса геометрии 7 класса.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жизни и черчении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находить центр круглой детали или рисунка без измерений. Если провести перпендикулярный диаметр к хорде, можно опереться на симметрию и быстрее проверить правильность построения.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черчении это правило используют для аккуратных окружностей, симметричных фигур и разметки деталей. Оно помогает не полагаться только на глаз, а строить геометрию точно и понятно.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колесе, циферблате или тарелке диаметр удобно делит круг на равные части. Поэтому свойство важно не только в учебнике, но и при разметке реальных круглых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 с помощью свойства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правило помогает решать задачи разного типа: от построений до доказательств равенства отрезков и углов.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даёт сразу несколько выводов, поэтому его удобно применять как универсальный инструмент в задачах по окружности.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типовых результатов темы «Окружность», 7 класс.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геометрии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доказательствах часто сравнивают треугольники, образованные радиусами и хордой. Равные стороны и общий отрезок позволяют сделать вывод о совпадении фигур и равенстве нужных элементов.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диаметр, дуга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объединяет несколько понятий сразу: радиус, диаметр, хорду и дугу. Из-за этого оно удобно для повторения всего раздела и для задач, где нужно доказать равенство без измерений.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Диаметр, перпендикулярный хорде, действует как ось симметрии для этой части окружности. Поэтому тема помогает лучше понять отражение фигур и увидеть, почему правая и левая части рисунка совпадают.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Диаметр, перпендикулярный хорде, — это линия симметрии окружности. Он делит хорду и дуги пополам, а обратное утверждение помогает распознавать прямой угол и решать задачи быстрее.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2026-05-29T01:29:28Z</dcterms:created>
  <dcterms:modified xsi:type="dcterms:W3CDTF">2026-05-29T01:29:28Z</dcterms:modified>
</cp:coreProperties>
</file>