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Побежденные страны в послевоенном мире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война изменила Германию, Италию и Японию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судьба побежденных стран стала важной после 1945 года
</a:t>
            </a:r>
            <a:endParaRPr lang="en-US" sz="2161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войне не принесла мгновенного мира: нужно было остановить новые конфликты, наказать виновных и восстановить разрушенные государства. Именно тогда начала складываться новая мировая система, где СССР и США стали главными соперниками.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1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после поражения: оккупация и разделение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1945 году Германия оказалась под контролем четырех держав-победительниц. Советская, американская, британская и французская зоны должны были обеспечить порядок и исключить возвращение нацизма.
</a:t>
            </a:r>
            <a:endParaRPr lang="en-US" sz="843" dirty="0"/>
          </a:p>
        </p:txBody>
      </p:sp>
      <p:sp>
        <p:nvSpPr>
          <p:cNvPr id="13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под контролем союзников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Берлин находился в советской зоне, его также разделили на четыре сектора. Это сделало столицу местом постоянного взаимодействия и растущих споров между бывшими союзниками.
</a:t>
            </a:r>
            <a:endParaRPr lang="en-US" sz="843" dirty="0"/>
          </a:p>
        </p:txBody>
      </p:sp>
      <p:sp>
        <p:nvSpPr>
          <p:cNvPr id="14" name="Text 4"/>
          <p:cNvSpPr txBox="1"/>
          <p:nvPr/>
        </p:nvSpPr>
        <p:spPr>
          <a:xfrm>
            <a:off x="826825" y="2419925"/>
            <a:ext cx="35361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восточных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Германия лишилась Восточной Пруссии и других территорий на востоке. Миллионы людей были вынуждены покинуть прежние дома и переселиться в новые районы страны.
</a:t>
            </a:r>
            <a:endParaRPr lang="en-US" sz="843" dirty="0"/>
          </a:p>
        </p:txBody>
      </p:sp>
      <p:sp>
        <p:nvSpPr>
          <p:cNvPr id="15" name="Text 5"/>
          <p:cNvSpPr txBox="1"/>
          <p:nvPr/>
        </p:nvSpPr>
        <p:spPr>
          <a:xfrm>
            <a:off x="826825" y="3071425"/>
            <a:ext cx="30213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нацистской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Нацистское государство было ликвидировано: запретили его организации, убрали прежние символы власти и начали перестраивать политическую жизнь Германии по новым правилам.
</a:t>
            </a:r>
            <a:endParaRPr lang="en-US" sz="843" dirty="0"/>
          </a:p>
        </p:txBody>
      </p:sp>
      <p:sp>
        <p:nvSpPr>
          <p:cNvPr id="16" name="Text 6"/>
          <p:cNvSpPr txBox="1"/>
          <p:nvPr/>
        </p:nvSpPr>
        <p:spPr>
          <a:xfrm>
            <a:off x="826825" y="3728475"/>
            <a:ext cx="30213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раскол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стала не только временной мерой. Со временем она привела к разделению Германии на два государства, которые существовали отдельно многие десятилетия.
</a:t>
            </a:r>
            <a:endParaRPr lang="en-US" sz="8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потеряли побежденные страны после войны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означало не только капитуляцию, но и серьезный пересмотр границ, власти и международного положения стран.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трех случаях поражение изменило не только территорию, но и политический строй, а также роль страны в мире.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Второй мировой войны и послевоенного урегулирования.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 1945 году: разрушения и денацификация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войны многие немецкие города лежали в руинах после бомбардировок и боев. Особенно сильно пострадали Берлин, Дрезден, Кёльн и Гамбург, где разрушения затронули жилые кварталы, заводы и транспорт.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Тяжелое послевоенное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жилья, топлива и продовольствия делала жизнь очень трудной. Люди искали уцелевшие дома, продукты и работу, а городская инфраструктура восстанавливалась медленно.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Денацификация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начали удалять нацистскую идеологию из общественной жизни. Запрещались нацистские организации, снимались символы режима и привлекались к ответственности его активные сторонники.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старт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 наказанием виновных начиналось создание новой политической системы. Германия должна была заново выстроить государство без милитаризма и диктатуры.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Германии от капитуляции к разделению на два государства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решения союзников и рост противоречий привели к разделению страны в 1949 году.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Нюрнбергский процесс и наказание нацистских руководителей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начало суда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Нюрнберге начали судить главных нацистских руководителей. Процесс должен был показать, что даже во время войны есть ответственность за преступления.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обвинений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трибунал рассмотрел агрессивную войну и преступления против человечности как международные преступления. Это стало важным прецедентом для будущего права.
</a:t>
            </a:r>
            <a:endParaRPr lang="en-US" sz="952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1946: приговоры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обвиняемых были приговорены к смертной казни, часть получила длительные сроки заключения, а некоторых оправдали. Решения суда вызвали большой международный отклик.
</a:t>
            </a:r>
            <a:endParaRPr lang="en-US" sz="952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Нюрнбергский процесс стал символом того, что после войны виновных можно и нужно судить по международным правилам, а не только по законам отдельных стран.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Германии в конце 1940-х годов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 послевоенному восстановлению Германии, 1945–1949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западные зоны постепенно переходили от нехватки и разрухи к устойчивому росту. Особенно заметными стали перемены после денежной реформы 1948 года.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показатели росли к концу десятилетия, что показывает начало экономического подъема в западных зонах Германии.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после войны: от фашизма к республике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123243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1943: выход из войны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перестала быть союзницей Германии и вышла из войны против антигитлеровской коалиции. Однако боевые действия на ее территории продолжались еще долго.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2239983" y="2814300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режима Муссолини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Фашистский режим был окончательно свергнут. Это открыло путь к политическим переменам и к пересмотру прежнего государственного устройства.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4206167" y="1123243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1946: референдум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Итальянцы проголосовали против монархии. Референдум стал важным событием, потому что страна отказалась от старой формы правления.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72383" y="2814300"/>
            <a:ext cx="19662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референдума Италия стала республикой. Это был символический разрыв с фашистским прошлым и начало нового политического этапа.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 первые послевоенные годы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 Италии росли цены, не хватало работы и продовольствия. Для многих семей обычной проблемой стали очереди, экономия и поиск самых необходимых вещей.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заводы и порты сильно пострадали, поэтому восстановление шло медленно. Без дорог, поездов и работающих предприятий экономика не могла быстро ожить.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тяжелый юг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страны последствия войны ощущались сильнее всего. Там было меньше рабочих мест, больше бедности и слабее развита промышленность, чем на севере.
</a:t>
            </a:r>
            <a:endParaRPr lang="en-US" sz="1107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ремонтировали школы, дороги, порты и фабрики. Это помогало не только вернуть обычную жизнь, но и заложить основу для будущего роста страны.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1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после капитуляции в 1945 году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 сентября 1945 года Япония подписала акт о капитуляции после атомных ударов по Хиросиме и Нагасаки и вступления СССР в войну против нее.
</a:t>
            </a:r>
            <a:endParaRPr lang="en-US" sz="922" dirty="0"/>
          </a:p>
        </p:txBody>
      </p:sp>
      <p:sp>
        <p:nvSpPr>
          <p:cNvPr id="13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союзников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заняли американские войска, а управление происходило под контролем союзников. Это означало конец прежней военной политики и жесткий внешний контроль над важными решениями.
</a:t>
            </a:r>
            <a:endParaRPr lang="en-US" sz="843" dirty="0"/>
          </a:p>
        </p:txBody>
      </p:sp>
      <p:sp>
        <p:nvSpPr>
          <p:cNvPr id="14" name="Text 4"/>
          <p:cNvSpPr txBox="1"/>
          <p:nvPr/>
        </p:nvSpPr>
        <p:spPr>
          <a:xfrm>
            <a:off x="826825" y="2419925"/>
            <a:ext cx="35361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сохранил трон, но его роль стала символической. Реальная власть перешла к новому государственному порядку, который был закреплен послевоенными изменениями.
</a:t>
            </a:r>
            <a:endParaRPr lang="en-US" sz="843" dirty="0"/>
          </a:p>
        </p:txBody>
      </p:sp>
      <p:sp>
        <p:nvSpPr>
          <p:cNvPr id="15" name="Text 5"/>
          <p:cNvSpPr txBox="1"/>
          <p:nvPr/>
        </p:nvSpPr>
        <p:spPr>
          <a:xfrm>
            <a:off x="826825" y="3071425"/>
            <a:ext cx="30213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1947 года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конституция ограничила милитаризм и утвердила демократические принципы. Япония отказалась от права вести войну как средство решения международных споров.
</a:t>
            </a:r>
            <a:endParaRPr lang="en-US" sz="843" dirty="0"/>
          </a:p>
        </p:txBody>
      </p:sp>
      <p:sp>
        <p:nvSpPr>
          <p:cNvPr id="16" name="Text 6"/>
          <p:cNvSpPr txBox="1"/>
          <p:nvPr/>
        </p:nvSpPr>
        <p:spPr>
          <a:xfrm>
            <a:off x="826825" y="3728475"/>
            <a:ext cx="30213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курс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Япония начала перестраиваться в мирное государство. Главными задачами стали реформы, восстановление хозяйства и возвращение в международную жизнь без прежней агрессии.
</a:t>
            </a:r>
            <a:endParaRPr lang="en-US" sz="7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Японии в войне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о Второй мировой войне и послевоенном урегулировании; точные доли не указаны, данные представлены как учебная схема.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затронули и города, и армию, и огромные территории за пределами метрополии. Особенно тяжелыми стали последствия для мирного населения.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потеряла не только земли и войска, но и значительную часть людских ресурсов, что резко изменило ее положение в Азии.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Японии к мирному развитию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о послевоенной оккупации Японии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Германии, Италии и Японии после войны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три побежденные страны вышли из войны и какие политические изменения произошли в каждой из них.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страны пережили поражение, но Германия была разделена, Италия сменила форму правления, а Япония пошла по пути демократических реформ.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Европы и Азии после Второй мировой войны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решения послевоенного мира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Объединенных Наций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1945 году была создана ООН, чтобы страны могли решать споры мирно и совместно предотвращать новые войны. Это стало важной основой послевоенного порядка.
</a:t>
            </a:r>
            <a:endParaRPr lang="en-US" sz="1183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над преступниками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Военных преступников судили международные трибуналы. Такие процессы показали, что за агрессию и жестокость государства и их руководители могут нести ответственность.
</a:t>
            </a:r>
            <a:endParaRPr lang="en-US" sz="1205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вооружений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побежденных стран установили контроль над армиями и военной промышленностью. Это должно было не допустить быстрого возврата к прежней угрозе для соседей.
</a:t>
            </a:r>
            <a:endParaRPr lang="en-US" sz="1183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 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стали теснее взаимодействовать, чтобы укрепить безопасность и восстановление. После войны стало ясно, что мир требует совместных решений.
</a:t>
            </a:r>
            <a:endParaRPr lang="en-US" sz="11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обычных людей в побежденных странах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самого необходимого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многим семьям не хватало еды, топлива, одежды и лекарств. Повседневная жизнь зависела от карточек, очередей и того, что удавалось найти на рынке.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Разрушенное жилье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нередко жили в полуразрушенных домах или временных убежищах. Во многих городах целые кварталы лежали в руинах, и возвращение домой становилось долгим испытанием.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и поиск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Семьи, потерявшие дома, были вынуждены переезжать в другие районы или к родственникам. Это меняло привычный уклад жизни и делало послевоенные годы особенно трудными.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и 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часто стояли в очередях за хлебом и другими продуктами. Даже простые покупки занимали много времени, потому что товары были в дефиците.
</a:t>
            </a:r>
            <a:endParaRPr lang="en-US" sz="11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44667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91004"/>
            <a:ext cx="277500" cy="24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восстановление оказалось возможным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их союзники помогали деньгами и ресурсами, потому что восстановленная экономика считалась важной для мира, стабильности и предотвращения новых кризисов.
</a:t>
            </a:r>
            <a:endParaRPr lang="en-US" sz="1051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заводов, транспорта и энергетики позволило быстро вернуть рабочие места и начать выпуск нужной продукции. Это стало основой экономического подъема.
</a:t>
            </a:r>
            <a:endParaRPr lang="en-US" sz="1026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кадры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имели школы, университеты и подготовка специалистов. Новые знания помогали странам не просто чинить разрушенное, а строить современную экономику.
</a:t>
            </a:r>
            <a:endParaRPr lang="en-US" sz="1036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технологий ускоряло производство и торговлю. Со временем побежденные страны смогли превратиться в заметных участников мировой экономики.
</a:t>
            </a:r>
            <a:endParaRPr lang="en-US" sz="9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поражения к росту: изменения к концу 1950-х годов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послевоенного восстановления Германии, Италии и Японии; значения условные, для сравнения динамики.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сопровождался восстановлением транспорта, жилья и торговли. Для людей это означало больше рабочих мест, товаров и уверенности в будущем.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1950-х годов все три страны заметно укрепились: разрушения уступили место росту производства и более стабильной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для побежденных стран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показывает ключевые события и политические результаты послевоенного периода в трех странах.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привело к разным последствиям, но везде оно стало началом крупных перемен в политике, обществе и международном положении.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Второй мировой войны и послевоенного урегулирования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Поражение, которое изменило страны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Италия и Япония прошли через оккупацию, суды, реформы и тяжелое восстановление. Их опыт показывает: окончание войны часто открывает долгий и непростой путь перемен.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2026-06-01T05:33:34Z</dcterms:created>
  <dcterms:modified xsi:type="dcterms:W3CDTF">2026-06-01T05:33:34Z</dcterms:modified>
</cp:coreProperties>
</file>