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Радианная мера угла, сектор и площадь сектора
</a:t>
            </a:r>
            <a:endParaRPr lang="en-US" sz="3565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Углы, дуги и сектора связаны одной идеей.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Углы, дуги и части круга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по геометрии часто приходится работать с кругом: измерять углы, сравнивать дуги и находить площади частей окружности. Радиан помогает связать эти величины и упростить формулы.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радиан — это угол, которому соответствует дуга длиной, равной радиусу окружности.
</a:t>
            </a:r>
            <a:pPr algn="l" indent="0" marL="0">
              <a:lnSpc>
                <a:spcPct val="115000"/>
              </a:lnSpc>
              <a:buNone/>
            </a:pPr>
            <a:r>
              <a:rPr lang="en-US" sz="1287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радиана из школьного курса геометрии
</a:t>
            </a:r>
            <a:endParaRPr lang="en-US" sz="1287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определение связывает угол не с градусами, а с длиной дуги и радиусом.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3443" y="1406674"/>
            <a:ext cx="4528956" cy="24642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Радианная запись делает видимыми простые связи между углом, дугой и формулами для окружности.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соотношения градусной и радианной меры угла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значения часто используются при решении задач и удобно запоминаются как опорные.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углы в градусах и радианах
</a:t>
            </a:r>
            <a:endParaRPr lang="en-US" sz="2691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Радианная мера на окружности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дугой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Радианная мера показывает, сколько раз радиус укладывается в длине дуги. Поэтому один и тот же угол можно описать через отношение дуги к радиусу.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на схеме
</a:t>
            </a:r>
            <a:pPr algn="l" indent="0" marL="0">
              <a:lnSpc>
                <a:spcPct val="100000"/>
              </a:lnSpc>
              <a:buNone/>
            </a:pPr>
            <a:r>
              <a:rPr lang="en-US" sz="3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дуга равна радиусу, центральный угол равен 1 радиану. Такая схема помогает увидеть, что радианы возникают из самой окружности, а не из отдельной шкалы.
</a:t>
            </a:r>
            <a:endParaRPr lang="en-US" sz="1379" dirty="0"/>
          </a:p>
        </p:txBody>
      </p:sp>
      <p:sp>
        <p:nvSpPr>
          <p:cNvPr id="13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Единичная окружность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окружности с радиусом 1 длина дуги численно совпадает с величиной угла в радианах. Это особенно удобно при вычислениях и построении графиков.
</a:t>
            </a:r>
            <a:endParaRPr lang="en-US" sz="1379" dirty="0"/>
          </a:p>
        </p:txBody>
      </p:sp>
      <p:sp>
        <p:nvSpPr>
          <p:cNvPr id="14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Радианы позволяют записывать формулы короче и избегать лишних пересчётов. Поэтому их часто используют не только в геометрии, но и в физике.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градусов и радиан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круг равен 360° и 2π радиан, а полукруг — 180° и π радиан. Эти равенства служат основой для всех переводов между единицами.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00" cy="25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градусов в радианы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перевести угол из градусов в радианы, его умножают на π/180. Так можно быстро получить радианную запись любого известного угла.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00" cy="25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радиан в градусы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обратного перевода значение в радианах умножают на 180/π. Это особенно полезно, когда ответ нужно записать в привычных градусах.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соотношения градусной и радианной меры угла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8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стандартных углов в двух единицах
</a:t>
            </a:r>
            <a:endParaRPr lang="en-US" sz="2188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удобно сравнивать привычные углы и их радианные значения без вычислений.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углы имеют простые радианные выражения с π, поэтому их удобно использовать в формулах и запоминать как опорные значения.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сектор окружности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25" y="1580070"/>
            <a:ext cx="2019600" cy="16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 — это часть круга, которая ограничена двумя радиусами и дугой между ними. Именно эта область выделяется на круге при заданном центральном угле.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170525" y="1580070"/>
            <a:ext cx="2019600" cy="16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сектора всегда есть радиус, центральный угол и дуга. Эти величины полностью задают его форму и позволяют вычислять длину дуги и площадь.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30825" y="1580070"/>
            <a:ext cx="2019600" cy="16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размера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центральный угол, тем больше часть круга занимает сектор. При угле 360° сектор совпадает со всем кругом, а при меньших углах становится его долей.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площади сектора
</a:t>
            </a:r>
            <a:pPr algn="l" indent="0" marL="0">
              <a:lnSpc>
                <a:spcPct val="90000"/>
              </a:lnSpc>
              <a:buNone/>
            </a:pPr>
            <a:r>
              <a:rPr lang="en-US" sz="26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решении задачи на площадь сектора
</a:t>
            </a:r>
            <a:endParaRPr lang="en-US" sz="2603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площади сектора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в радианах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центральный угол α задан в радианах, площадь сектора находят по формуле S = ½ r²α. Это самая короткая и удобная запись для вычислений.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00" cy="25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в градусах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угол дан в градусах, используют формулу S = πr²·α/360. Она особенно полезна, если переводить угол в радианы не требуется по условию.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00" cy="25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площадь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обеих формулах площадь зависит от радиуса и величины угла. Радиус входит в квадрате, поэтому увеличение радиуса заметно сильнее меняет площадь сектора.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230217"/>
            <a:ext cx="3862882" cy="20106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82557" y="1230217"/>
            <a:ext cx="3862882" cy="2010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19675" y="3242473"/>
            <a:ext cx="34425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8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угол — разная площадь
</a:t>
            </a:r>
            <a:pPr algn="l" indent="0" marL="0">
              <a:lnSpc>
                <a:spcPct val="90000"/>
              </a:lnSpc>
              <a:buNone/>
            </a:pPr>
            <a:r>
              <a:rPr lang="en-US" sz="42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два сектора имеют одинаковый центральный угол, их площади отличаются только из-за радиуса. На рисунке маленький сектор с радиусом 4 см и большой с радиусом 8 см показывают, что увеличение радиуса сразу делает фигуру заметно крупнее. Именно поэтому в формуле появляется квадрат радиуса.
</a:t>
            </a:r>
            <a:endParaRPr lang="en-US" sz="1285" dirty="0"/>
          </a:p>
        </p:txBody>
      </p:sp>
      <p:sp>
        <p:nvSpPr>
          <p:cNvPr id="9" name="Text 1"/>
          <p:cNvSpPr txBox="1"/>
          <p:nvPr/>
        </p:nvSpPr>
        <p:spPr>
          <a:xfrm>
            <a:off x="4710245" y="3242473"/>
            <a:ext cx="34026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8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рост получается не в 2 раза
</a:t>
            </a:r>
            <a:pPr algn="l" indent="0" marL="0">
              <a:lnSpc>
                <a:spcPct val="90000"/>
              </a:lnSpc>
              <a:buNone/>
            </a:pPr>
            <a:r>
              <a:rPr lang="en-US" sz="42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радиус увеличивают вдвое, сектор не просто становится вдвое больше. Площадь возрастает в четыре раза, потому что измеряется вся внутренняя часть фигуры, а она зависит от квадрата радиуса. Это хорошо видно при сравнении двух секторов одинакового угла, но разных размеров.
</a:t>
            </a:r>
            <a:endParaRPr lang="en-US" sz="1285" dirty="0"/>
          </a:p>
        </p:txBody>
      </p:sp>
      <p:sp>
        <p:nvSpPr>
          <p:cNvPr id="10" name="Text 2"/>
          <p:cNvSpPr txBox="1"/>
          <p:nvPr/>
        </p:nvSpPr>
        <p:spPr>
          <a:xfrm>
            <a:off x="398225" y="397625"/>
            <a:ext cx="6619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9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радиус влияет на размер сектора
</a:t>
            </a:r>
            <a:endParaRPr lang="en-US" sz="2797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1876454"/>
            <a:ext cx="5506500" cy="1498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радианная запись делает вычисления короткими: достаточно подставить r и α. Площадь растёт как квадрат радиуса и прямо пропорционально углу.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формуле площади сектора S = ½ r²α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вычисления площади сектора
</a:t>
            </a:r>
            <a:endParaRPr lang="en-US" sz="2592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три типовых вычисления площади сектора по формуле S = ½ r²α при угле, заданном в радианах.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формуле S = ½ r²α, r = 6 см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8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площадь сектора при увеличении угла
</a:t>
            </a:r>
            <a:endParaRPr lang="en-US" sz="1985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построен для фиксированного радиуса 6 см. Значения площади рассчитаны по формуле S = ½ r²α.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линейная: при удвоении угла площадь тоже удваивается. Это подтверждает прямую пропорциональность между площадью сектора и центральным углом.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732" y="1398556"/>
            <a:ext cx="443582" cy="3942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04470" y="1384985"/>
            <a:ext cx="421437" cy="4214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77649" y="1384985"/>
            <a:ext cx="421437" cy="42143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2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чаще всего нужно обратить внимание
</a:t>
            </a:r>
            <a:endParaRPr lang="en-US" sz="2321" dirty="0"/>
          </a:p>
        </p:txBody>
      </p:sp>
      <p:sp>
        <p:nvSpPr>
          <p:cNvPr id="13" name="Text 1"/>
          <p:cNvSpPr txBox="1"/>
          <p:nvPr/>
        </p:nvSpPr>
        <p:spPr>
          <a:xfrm>
            <a:off x="611750" y="2100850"/>
            <a:ext cx="2158200" cy="20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Градусы без перевода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градусов в формулу для радиан часто даёт неверный ответ. Перед вычислением нужно проверить, в какой единице задан угол, и при необходимости перевести его в радианы.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3432325" y="2100850"/>
            <a:ext cx="2158200" cy="20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или дуга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Длину дуги и площадь сектора легко перепутать, потому что обе величины связаны с одним углом. Однако у них разные формулы, поэтому важно сначала понять, что именно требуется найти.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186450" y="2100850"/>
            <a:ext cx="2158200" cy="20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основных равенств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 — забывать соответствия 180° = π и 360° = 2π. Если их не помнить, сложно правильно переводить углы и выбирать удобную формулу для решения задачи.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0475" y="1335453"/>
            <a:ext cx="4104300" cy="2148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7938" y="1335453"/>
            <a:ext cx="4104300" cy="21483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56298" y="3701543"/>
            <a:ext cx="3744947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величина помогает найти другую
</a:t>
            </a:r>
            <a:pPr algn="l" indent="0" marL="0">
              <a:lnSpc>
                <a:spcPct val="90000"/>
              </a:lnSpc>
              <a:buNone/>
            </a:pPr>
            <a:r>
              <a:rPr lang="en-US" sz="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дуги и площадь сектора описывают одну и ту же часть окружности, но с разных сторон. Если известен радиус и угол в радианах, то по формуле l = rα можно найти дугу, а по формуле S = ½ r²α — площадь. Обе записи опираются на один угол.
</a:t>
            </a:r>
            <a:endParaRPr lang="en-US" sz="930" dirty="0"/>
          </a:p>
        </p:txBody>
      </p:sp>
      <p:sp>
        <p:nvSpPr>
          <p:cNvPr id="9" name="Text 1"/>
          <p:cNvSpPr txBox="1"/>
          <p:nvPr/>
        </p:nvSpPr>
        <p:spPr>
          <a:xfrm>
            <a:off x="4858483" y="3701543"/>
            <a:ext cx="3701541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радианы удобны в обеих формулах
</a:t>
            </a:r>
            <a:pPr algn="l" indent="0" marL="0">
              <a:lnSpc>
                <a:spcPct val="90000"/>
              </a:lnSpc>
              <a:buNone/>
            </a:pPr>
            <a:r>
              <a:rPr lang="en-US" sz="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Радианная мера делает формулы короче и понятнее, потому что угол входит в них без дополнительных переводов. Когда радиус увеличивается, дуга становится длиннее, а сектор — больше, и обе величины меняются согласованно. Это удобно видеть на одной и той же схеме.
</a:t>
            </a:r>
            <a:endParaRPr lang="en-US" sz="929" dirty="0"/>
          </a:p>
        </p:txBody>
      </p:sp>
      <p:sp>
        <p:nvSpPr>
          <p:cNvPr id="10" name="Text 2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дугой и площадью сектора
</a:t>
            </a:r>
            <a:endParaRPr lang="en-US" sz="2568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 круга по центральному углу: π/6, π/3, π/2, π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часть круга занимает сектор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каждый сектор сравнивается по числу одинаковых долей круга, поэтому удобно видеть разницу даже без вычислений.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угол, тем больше доля круга. Сектор с углом π занимает половину окружности, а π/2 — четверть.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730" y="1410754"/>
            <a:ext cx="421500" cy="42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73920" y="1410754"/>
            <a:ext cx="421500" cy="42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6523" y="1444024"/>
            <a:ext cx="443700" cy="354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0130" y="1424304"/>
            <a:ext cx="443700" cy="39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радианы и сектора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5836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Черчение и геометрия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Радианные углы помогают точно описывать части окружности в чертежах и геометрических задачах. Это особенно полезно, когда нужно найти дугу, площадь сектора или размер круглой детали.
</a:t>
            </a:r>
            <a:endParaRPr lang="en-US" sz="1300" dirty="0"/>
          </a:p>
        </p:txBody>
      </p:sp>
      <p:sp>
        <p:nvSpPr>
          <p:cNvPr id="14" name="Text 2"/>
          <p:cNvSpPr txBox="1"/>
          <p:nvPr/>
        </p:nvSpPr>
        <p:spPr>
          <a:xfrm>
            <a:off x="266281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и циферблаты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циферблата удобно рассматривать как секторные части при решении задач про стрелки. Здесь легко увидеть половину, четверть или меньшие доли круга и связать их с углом.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4766518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Колёса и вращение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изучении вращения радианы помогают описывать поворот колеса и движение его частей. Такой способ записи нужен не только в геометрии, но и в более старших предметах.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68701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Диаграммы и доли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Круговые диаграммы показывают части целого, поэтому здесь часто используют понятия сектора и угла. Школьники могут сравнивать доли круга, например в задачах о данных, продуктах или распределении.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задачи на сектор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 при нахождении длины дуги или площади сектора.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673094"/>
            <a:ext cx="4724400" cy="19314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Радианная мера позволяет записывать формулы короче и быстрее выбирать нужное выражение. Для решения задач важно помнить соответствие градусов и радианов.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темы «Радианная мера угла. Сектор. Площадь сектора»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собирает самые важные связи между углом, дугой и площадью сектора в одном месте.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 основным формулам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Радианы связывают угол с окружностью и делают формулы для дуги и площади сектора удобными. Если помнить перевод единиц, можно быстро и аккуратно решать задачи на части круга.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2026-05-29T02:40:13Z</dcterms:created>
  <dcterms:modified xsi:type="dcterms:W3CDTF">2026-05-29T02:40:13Z</dcterms:modified>
</cp:coreProperties>
</file>