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как клетка получает, запасает и расходует энергию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превращает пищу в энергию для жизни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без которой не обходится ни одна клетка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связывает питание, дыхание и работу органов: именно он обеспечивает синтез АТФ, движение, рост, восстановление тканей и поддержание температуры тела.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АТФ, АДФ и фосфатная связь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 аденозина и трёх остатков фосфорной кислоты. Такая структура делает молекулу удобным переносчиком энергии для быстрых клеточных процессов.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Высвобождение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отщеплении одного фосфатного остатка АТФ превращается в АДФ, а выделившаяся энергия используется клеткой для выполнения работы.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потребители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необходима для сокращения мышц, активного переноса веществ через мембраны и синтеза белков, то есть для большинства жизненно важных реакций.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АТФ в клетке очень малы, поэтому она непрерывно расходуется и снова синтезируется из АДФ и фосфата.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митохондрии как основа синтеза энергии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и внутренняя 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Митохондрия ограничена двумя мембранами, которые создают условия для разделения процессов и направленного переноса энергии при клеточном дыхании.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внутренней мембраны увеличивают её площадь, поэтому на ней может размещаться больше ферментов дыхательной цепи и молекул АТФ-синтазы.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содержимое митохондрии служит средой для реакций цикла Кребса, где образуются вещества, необходимые для дальнейшего синтеза АТФ.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комплексы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внутренней мембране работают ферменты дыхательной цепи, благодаря которым энергия окисления превращается в химическую энергию АТФ.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энергетического обмена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превращения органических веществ в энергию клетки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выхода АТФ на этапах обмена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основной энергетический вклад обеспечивает кислородный этап, тогда как ранние стадии подготавливают вещества к окислению.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даёт кратно больше АТФ, поэтому именно оно поддерживает длительную работу клеток.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энергетический обмен веществ, обобщённые значения выхода АТФ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даёт клетке быстрый, но ограниченный запас энергии и может идти даже при нехватке кислорода.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гликолиз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АТФ образуются при чистом энергетическом выходе гликолиза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кислота и мышечная усталость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очень интенсивной нагрузке мышцы расходуют кислород быстрее, чем он успевает поступать, поэтому возрастает роль анаэробного получения энергии.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лактата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Пировиноградная кислота превращается в молочную кислоту, что позволяет поддерживать синтез АТФ, но сопровождается накоплением продуктов обмена.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утомления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лактата связано с ощущением жжения, снижением силы сокращений и временным падением работоспособности во время нагрузки.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упражнения организм постепенно погашает кислородный долг, а лактат утилизируется и может снова включаться в обмен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и экономичность использования глюкозы
</a:t>
            </a:r>
            <a:endParaRPr lang="en-US" sz="2194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идёт поэтапно: каждый следующий шаг повышает полноту окисления вещества и усиливает энергетический результат.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полнее окисление глюкозы, тем выше выход АТФ и тем экономичнее работа клетки.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аэробное дыхание и синтез АТФ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317494"/>
            <a:ext cx="4873500" cy="83136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аэробного и анаэробного путей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двумя путями получения энергии в клетке.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Анаэробный путь быстрее, но менее выгоден; аэробный — медленнее, зато обеспечивает значительно больший энергетический выход.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сравнение анаэробного и аэробного обмена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6575" y="1789450"/>
            <a:ext cx="1197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2537" y="1789450"/>
            <a:ext cx="194512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интенсивность обмена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оптимальной температуре ферменты работают быстрее, и реакции обмена идут интенсивнее. Снижение температуры замедляет химические процессы, а перегрев может нарушать работу белков и ухудшать энергетическое обеспечение клетки.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 полного окисления органических веществ в митохондриях. Если его не хватает, клетка переходит на менее выгодный бескислородный путь, поэтому общий выход АТФ уменьшается.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дают быструю энергию, жиры служат долговременным запасом, а белки подключаются к обмену прежде всего при дефиците других веществ. От соотношения питательных веществ зависит скорость получения АТФ.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работают мышцы, тем больше им требуется энергии. При движении, спорте и напряженной умственной работе расход АТФ возрастает, поэтому обмен веществ временно ускоряется и усиливается.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обмен обычно более интенсивный, чем у взрослых, потому что организм активно растет, формирует новые ткани и тратит энергию на развитие органов, костей и мышц.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и питание человека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быстрее всего включаются в энергетический обмен и обеспечивают клетки легко доступной глюкозой. Поэтому углеводы особенно важны при умственной работе, физической активности и необходимости быстро восполнить затраты энергии.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откладываются в организме как наиболее энергоемкий запас и при распаде дают много энергии. Они особенно важны при длительном дефиците питания и в периоды между приемами пищи.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 первую очередь нужны для построения клеток и тканей. В энергетический обмен они включаются преимущественно тогда, когда запасы углеводов и жиров недостаточны, что нежелательно для организма.
</a:t>
            </a:r>
            <a:endParaRPr lang="en-US" sz="1089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рациона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калорийность питания приводит к накоплению запасов жира, а нехватка питательных веществ снижает образование АТФ. Сбалансированный рацион помогает поддерживать работоспособность, рост и нормальную деятельность органов.
</a:t>
            </a:r>
            <a:endParaRPr lang="en-US" sz="10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питания, дыхания и синтеза АТФ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вещества пищи проходят путь от переваривания к клеточному окислению и образованию АТФ.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разных органах и системах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расход энергии приходится на ткани, которые работают непрерывно или резко усиливают активность при нагрузке. Это объясняет, почему даже краткий отдых быстро чувствуется как восстановление.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 постоянной функцией нуждаются в непрерывном синтезе АТФ, а мышцы становятся главными потребителями энергии при движении.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учебной теме «Энергетический обмен»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энергетического обмена гормонами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приема пищи инсулин помогает клеткам захватывать глюкозу и способствует ее запасанию в виде гликогена. Благодаря этому уровень сахара в крови снижается, а энергия становится доступной для последующего использования.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стрессе и физической нагрузке адреналин быстро мобилизует энергетические ресурсы организма. Он усиливает распад запасов и помогает мышцам и сердцу получить больше топлива для немедленной работы.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поддерживает нормальную концентрацию глюкозы в крови между приемами пищи. Он стимулирует распад гликогена в печени, чтобы клетки не испытывали нехватку энергии при перерывах в питании.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гормонов позволяет организму быстро переключаться между накоплением и расходованием энергии. Это особенно важно при изменении режима питания, нагрузок, сна и эмоционального состояния.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основных питательных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сколько энергии дает 1 г каждого из основных питательных веществ и какую роль они выполняют в организме.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больше всего энергии, но углеводы быстрее всего используются клетками. Белки ценны прежде всего как строительный материал, а не как основной источник энергии.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стандартные справочные значения энергетической ценности пищевых веществ
</a:t>
            </a:r>
            <a:endParaRPr lang="en-US" sz="6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585" y="75"/>
            <a:ext cx="506983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при физической нагрузке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спринте, подъеме тяжестей и других кратковременных усилиях энергия должна поступать почти мгновенно. В таких условиях организм чаще опирается на бескислородные реакции, которые быстро дают АТФ.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беге, ходьбе и велосипедной езде умеренной интенсивности большее значение приобретает аэробное дыхание. Оно обеспечивает устойчивое снабжение клеток энергией и позволяет работать дольше без резкого утомления.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увеличивают число митохондрий, улучшают кровоснабжение мышц и повышают запасы гликогена. Благодаря этому ткани лучше используют кислород и медленнее переходят к утомлению.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организму нужно восполнить затраты АТФ, убрать продукты обмена и восстановить запасы веществ. Чем выше тренированность, тем быстрее проходит восстановление и тем раньше возвращается работоспособность.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энергетический обмен важен для здоровья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отражается не только на самочувствии, но и на скорости роста, устойчивости к нагрузкам и способности организма восстанавливаться после болезни или переутомления.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питания, дыхания и ферментативной регуляции быстро сказываются на здоровье, поэтому стабильный обмен энергии — основа нормальной жизнедеятельности.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учебной теме «Обмен веществ и энергии»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биологические выводы об обмене энергии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постоянного поступления энергии клетка не может поддерживать движение, рост, деление и синтез веществ. Энергетический обмен лежит в основе всех главных проявлений жизни организма.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аэробного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Кислородное дыхание дает значительно больше АТФ, чем бескислородные реакции, поэтому именно оно обеспечивает длительную и экономичную работу клеток при нормальном дыхании и питании.
</a:t>
            </a:r>
            <a:endParaRPr lang="en-US" sz="1258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круговорот АТФ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расходуется очень быстро, но столь же быстро снова синтезируется. Это делает клетку зависимой от постоянного притока питательных веществ и кислорода из внешней среды.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организмом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отдельных клеток складывается в общий обмен всего организма. Поэтому питание, дыхание, движение и состояние здоровья тесно связаны между собой и не могут рассматриваться отдельно.
</a:t>
            </a:r>
            <a:endParaRPr lang="en-US" sz="13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без которой не бывает жизни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соединяет питание, дыхание и работу клеток в единую систему. Понимание его этапов помогает осознанно относиться к рациону, нагрузкам, отдыху и здоровью организма в целом.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2026-06-01T18:23:32Z</dcterms:created>
  <dcterms:modified xsi:type="dcterms:W3CDTF">2026-06-01T18:23:32Z</dcterms:modified>
</cp:coreProperties>
</file>