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 Анны Ахматовой: поэма о памяти, страхе и человеческом достоинстве
</a:t>
            </a:r>
            <a:endParaRPr lang="en-US" sz="1824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 том, как личная боль становится историческим свидетельством.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рождался «Реквием»: время репрессий и личная трагедия
</a:t>
            </a:r>
            <a:endParaRPr lang="en-US" sz="1996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создавала поэму в атмосфере арестов, ожиданий и страха. Её собственный опыт у «Крестов» сделал текст не только исповедью, но и свидетельством эпохи, где молчание было вопросом выживания.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«Реквиема» в творчестве Ахматовой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принадлежит зрелому периоду Ахматовой и показывает переход от личной лирики к масштабному разговору о судьбе человека в истории.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«Реквиеме» частное переживание перестаёт быть только биографией: оно приобретает значение общего опыта поколения, пережившего страх и утраты.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соединяет гражданскую ответственность, трагическую интонацию и предельную сдержанность, благодаря чему звучит как поэтическое свидетельство времени.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и эпоха террора: визуальный исторический контекст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поэта в 1930-е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Ахматовой этого времени подчёркивают её собранность, внутреннюю строгость и одиночество. В них легко увидеть не только портрет автора, но и образ человека, который вынужден хранить молчание в опасную эпоху.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у тюрьмы как знак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женщин у ленинградских тюрем передают не частный эпизод, а повседневную реальность страха. Ожидание вестей о близких становилось частью жизни, где надежда и отчаяние существовали рядом.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«Кресты» как историческая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тюрьмы «Кресты» помогают ощутить масштаб происходящего. Это не просто место заключения, а символ системы, которая разрывала семьи и превращала ожидание приговора в привычное состояние города.
</a:t>
            </a:r>
            <a:endParaRPr lang="en-US" sz="88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«Реквием»: движение композиции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Пролог и посвящение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задаётся личный и одновременно коллективный тон: речь идёт не об одном событии, а о судьбе многих людей.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«Вместо предисловия»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возникает прямой исторический опыт: тюрьма, очередь, ожидание и чувство унижения становятся исходной точкой поэмы.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Нумерованные фрагменты передают внутреннее движение героини: от потрясения и оцепенения к скорби, памяти и нравственной стойкости.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переводит личную боль в плоскость общей памяти: поэма становится не только признанием, но и долгом перед историей.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память и материнская боль, а страх и молчание показывают давление эпохи.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«Реквиема»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строится вокруг памяти как нравственного выбора: личное страдание не исчезает, а превращается в свидетельство и сопротивление.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распределение по ключевым мотивам поэмы «Реквием» А. А. Ахматовой
</a:t>
            </a:r>
            <a:endParaRPr lang="en-US" sz="6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сюжет и эмоциональное движение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сына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начинается с тревожного ожидания вестей о Льве Гумилёве. Личная беда сразу задаёт напряжённый тон и превращает каждую деталь в знак возможной утраты.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у тюрьмы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Стояние у «Крестов» передаёт бесконечное ожидание, в котором время будто останавливается. Повседневность здесь становится испытанием терпения, страха и человеческого достоинства.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Оцепенение и боль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путь героини проходит через шок, внутреннюю пустоту и сдержанную скорбь. Чувство не выплёскивается наружу, а накапливается в предельно напряжённой речи.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итог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состояние поэмы связано не с утешением, а с сохранением опыта. Память становится формой сопротивления, которая не позволяет боли исчезнуть бесследно.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поэмы раскрывают и личное переживание, и исторический масштаб трагедии.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«Реквиема» и их смысл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работают вместе: они превращают частную драму в точный художественный портрет эпохи насилия и потери.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«Реквием» А. А. Ахматовой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стиль поэмы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пишет предельно сдержанно: короткие фразы, простая лексика и отсутствие лишних деталей усиливают впечатление внутреннего напряжения и трагической ясности.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ритмические сбои передают состояние ожидания и душевного оцепенения. Читатель ощущает не только смысл слов, но и их эмоциональный нажим.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аллюзии расширяют значение текста: частная трагедия звучит как общечеловеческая, а образ матери приобретает особую нравственную высоту.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интонационные переходы помогают показать, как личная боль переходит в более широкий исторический взгляд. От исповеди поэма движется к свидетельству.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и христианские мотивы в «Реквиеме»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Богородицы, Голгофы и креста связывают судьбу матери с евангельской традицией страдания. Благодаря этому личная боль получает универсальный смысл.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мотивы помогают Ахматовой говорить о пределе человеческого терпения, не снижая достоинства героини. Страдание показано как испытание, а не как слабость.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Христианский язык делает поэму не только трагической, но и нравственно возвышенной: в ней сохраняются вера, сострадание и надежда на память.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личной трагедии особенно заметны резкие переходы от отчаяния к внутренней собранности и молчаливому сопротивлению.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поэмы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линия ведёт от шока к памяти: чувство не ослабевает, а становится формой нравственной стойкости.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поэмы «Реквием»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Ленинградские «Кресты» как символ эпохи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Тюрьма «Кресты» в поэме — это не только конкретное место, связанное с арестом Льва Гумилёва, но и точка, где личная боль сталкивается с государственной репрессивной системой.
</a:t>
            </a:r>
            <a:endParaRPr lang="en-US" sz="898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у тюрьмы передают повседневность террора: ожидание известий, унижение, страх за близких и ощущение полной зависимости человека от безличной власти.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личной беды к историческому свидетельству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этапов поэмы «Реквием»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78300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22558"/>
            <a:ext cx="398700" cy="318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и свидетельства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сохраняет опыт эпохи, который официальная версия истории стремилась скрыть или упростить, превращая частную боль в общее свидетельство.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людях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удерживает в слове лица, голоса и судьбы тех, кто стоял у тюремных стен, ожидая вестей о родных и близких.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забвению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«Реквиеме» противостоит цензуре и страху, не позволяя исчезнуть человеческому опыту, вытесненному насилием и молчанием.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долг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становится этической обязанностью: назвать пережитое, чтобы трагедия не была сведена к безликой статистике и не повторилась.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«Реквиеме» соединяются личное, коллективное и нравственное измерения речи.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и позиции в поэме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Многоголосие создаёт не исповедь одного человека, а обобщённый образ поколения, пережившего репрессии и сохранившего память о них.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поэмы «Реквием»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публикации и судьба текста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создавалась в годы репрессий и долго существовала без письменной фиксации, передаваясь на память, чтобы не подвергать опасности автора и близких.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1935–1940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публикация состоялась за рубежом, что подтвердило исключительную значимость текста и одновременно его несовместимость с советской цензурой.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1963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СССР «Реквием» был опубликован только в эпоху перестройки, когда появилась возможность открыто говорить о репрессиях и возвращать забытые свидетельства.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жанров усиливает доверие к тексту: личное переживание звучит как художественное слово и как исторически точное свидетельство.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своеобразие «Реквиема»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Жанровый синтез делает поэму одновременно исповедью, картиной эпохи и документом памяти.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поэмы «Реквием»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«Реквием» важен для школьного изучения литературы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помогает увидеть, как художественный текст сохраняет историческую память и делает трагические события прошлого понятными современному читателю.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даёт материал для разговора о репрессиях, человеческом достоинстве, материнской любви и нравственной ответственности перед чужой болью.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особенно важно сопоставить биографию Ахматовой с историей страны, чтобы понять, как личный опыт становится общим свидетельством.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развивает навыки работы с символикой, композицией и мотивом памяти, которые необходимы для глубокого чтения лирико-эпического произведения.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анализа: главная идея поэмы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показывает, что страдание не исчезает, если оно получает точное и честное словесное выражение; именно слово удерживает пережитое от забвения.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утверждает право человека на память и правду, превращая личную трагедию в нравственный протест против террора и унижения личности.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смысл «Реквиема» связан с внутренней стойкостью: сохранить голос, когда вокруг навязаны страх и молчание, значит уже сопротивляться.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«Реквием»: слово, которое хранит память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Ахматовой соединяет личную боль, историческую правду и нравственную силу слова. Её сдержанная интонация делает память о прошлом особенно убедительной и значимой.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2026-05-20T04:52:37Z</dcterms:created>
  <dcterms:modified xsi:type="dcterms:W3CDTF">2026-05-20T04:52:37Z</dcterms:modified>
</cp:coreProperties>
</file>