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мальчике и крошечном друге, который приносит в дом чудо.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«Крошка Нильс Карлсон»: сказка о дружбе, чуде и одиночестве
</a:t>
            </a:r>
            <a:endParaRPr lang="en-US" sz="37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1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Астрид Линдгрен: писательница, которая понимала детей
</a:t>
            </a:r>
            <a:endParaRPr lang="en-US" sz="3016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Астрид Линдгрен создавала книги, где важны доброта, свобода и детские чувства. Её сказки читаются легко и остаются тёплыми и близкими юным читателям.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 где появилась сказка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835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век, Швеция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появилась в Швеции в XX веке, когда детская литература всё чаще говорила о чувствах ребёнка серьёзно и бережно.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14675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тихих историй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Линдгрен писала короткие, понятные эпизоды, чтобы юный читатель легко следил за сюжетом и переживаниями героя.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5656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чудо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нет опасных приключений, зато есть тёплая встреча, мягкий юмор и маленькое чудо в обычной комнате.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661150" y="2668700"/>
            <a:ext cx="18642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детям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быстро стала понятной детям, потому что рассказывает о знакомых каждому чувствах: скуке, ожидании и радости общения.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Бертиль: мальчик, который скучает дома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Бертиль остаётся один и чувствует себя забытым. Вокруг тихо, время будто остановилось, а простая комната кажется слишком пустой и большой.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этом обычном домашнем пространстве особенно заметно ожидание чуда. Кровать, игрушки и окно создают уютный фон для необычной встречи.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Крошки Нильса Карлсона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Крошка Нильс Карлсон приходит неожиданно и почти бесшумно, словно маленькое чудо, которое Бертиль не сразу замечает.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крошечный рост делает сцену одновременно смешной и трогательной: привычные вещи рядом с ним кажутся огромными и совсем новыми.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становится для Бертиля не просто гостем, а собеседником, который умеет слушать, отвечать и приносить ощущение дружбы.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день Бертиля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 путь от одиночества к радости общения.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что даже короткая встреча может изменить настроение ребёнка и сделать день светлее, если рядом появляется добрый друг.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Бертиль перестаёт чувствовать себя забытым, когда с ним говорят, его слушают и отвечают ему по-доброму, без спешки и насмешек.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здесь начинается с простого внимания: добрых слов, желания быть рядом и готовности разделить маленькую радость.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тема: дружба помогает справиться с одиночеством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688" y="1273625"/>
            <a:ext cx="290925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95175"/>
            <a:ext cx="387900" cy="34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304015"/>
            <a:ext cx="387900" cy="310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86775"/>
            <a:ext cx="387900" cy="344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Нильс Карлсон очень мал, и это сразу вызывает улыбку. Его размеры делают обычные предметы почти сказочными и очень забавными.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Крошечный герой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детская выглядит по-новому рядом с маленьким гостем. Простая мебель и вещи словно становятся частью волшебной истории.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комната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звучат живо и легко. В них нет злости или обиды, поэтому улыбка возникает мягко, без насмешки над героями.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разговоры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не разрушает серьёзность истории, а делает её светлее. Благодаря этому сказка запоминается как добрая и уютная.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чудо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 сказки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Л. Брауде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Лилии Брауде помогает русским читателям легко услышать живую интонацию сказки. Фразы звучат просто, а диалоги остаются понятными и естественными.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точному и тёплому переводу история сохраняет своё настроение: домашний уют, мягкий юмор и ощущение маленького чуда рядом.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подан короткими эпизодами, поэтому читатель легко переходит от одного события к другому и не теряет нить истории.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и ясные реплики помогают сразу понять чувства героев: скуку, удивление, надежду и радость встречи.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язык особенно удобен для 4 класса: его легко читать по ролям, обсуждать и запоминать без лишнего труда.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сказки: короткие сцены и понятные слова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Бертиль остаётся один и из-за этого чувствует скуку, обиду и грусть. Тишина в комнате кажется ему слишком долгой, а ожидание внимания — почти невыносимым.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Бертиль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Нильс Карлсон, Бертиль удивляется: чудо приходит совсем рядом, в обычный домашний вечер. Вместе с удивлением в нём просыпается надежда, что день ещё может стать хорошим.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знакомства герой постепенно оживает. Ему уже не так страшно быть одному, потому что рядом есть собеседник, который слушает, отвечает и не смеётся над его переживаниями.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сказки настроение Бертиля меняется на радостное и тёплое. Он чувствует, что маленькая встреча оказалась очень важной и помогла ему справиться с одиночеством.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Нильс Карлсон кажется необычным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Нильс Карлсон поражает прежде всего своим размером: он крошечный, почти сказочный, и поэтому рядом с ним самые обычные предметы выглядят огромными и волшебными.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появляется тихо и загадочно, без лишнего шума и объяснений. Эта внезапность делает героя особенно интересным: читатель сразу понимает, что перед ним не обычный гость.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всей необычности Нильс Карлсон ведёт себя смело и самостоятельно. Он помогает увидеть знакомую комнату по-новому и превращает простой вечер в маленькое чудо.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скуки к радости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 показывает, как от одиночества рождается доверие и тёплая дружба.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всего несколько важных событий, поэтому читателю легко следить за сюжетом. Ничего лишнего не отвлекает от главного: встречи мальчика с необычным другом.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тоже очень понятны: один скучает и ждёт, другой приходит неожиданно и меняет настроение дня. Такой простой состав персонажей помогает быстро запомнить сказку.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держится на ясных чувствах — скуке, удивлении, радости. Эти эмоции знакомы каждому ребёнку, поэтому история остаётся в памяти особенно надолго.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легко запоминается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50" y="2780858"/>
            <a:ext cx="4270500" cy="2489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750" y="2780858"/>
            <a:ext cx="4270500" cy="24897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3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детская комната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Бертиля всё кажется обычным: кровать, игрушки, окно и знакомые вещи вокруг. Но именно здесь особенно заметно одиночество, а значит, именно здесь чудо ощущается сильнее всего. Одна маленькая встреча меняет весь уютный, но слишком тихий вечер.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34525" y="1257000"/>
            <a:ext cx="36309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Место, где чудо подходит близко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сказке не большой и не волшебный с виду. Зато в нём легко представить крошечного Нильса Карлсона рядом с мальчиком у окна или возле кровати. Такая сцена делает сказку очень тёплой и наглядной для читателя.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место маленького чуда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200" y="120115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2179585"/>
            <a:ext cx="221100" cy="176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3110033"/>
            <a:ext cx="221100" cy="1965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4058333"/>
            <a:ext cx="221100" cy="1965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обращает внимание сказка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ребёнка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Линдгрен показывает, что скука, обида и радость Бертиля не мелочи. Для ребёнка они так же серьёзны, как любые большие события, и заслуживают внимания взрослых.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добрый собеседник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Бертилю важно не просто быть занятым, а услышать ответ и почувствовать участие. Разговор с Нильсом Карлсоном снимает одиночество лучше любых наставлений.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радость становится чудом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не происходит ничего громкого, но именно маленькая встреча делает день светлее. Для ребёнка это настоящее чудо, потому что оно связано с теплом и заботой.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должен быть тёплым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этой истории — место, где особенно заметно, как человеку не хватает внимания. Поэтому обычная комната превращается в пространство, где может начаться дружба.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565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книгах Линдгрен дети ищут понимание, свободу и дружбу. «Крошка Нильс Карлсон» тоже говорит о важности этих чувств, но делает это очень тихо и нежно.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04000" y="2060100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сказка отличается не приключениями, а особым лирическим настроением. В ней важнее не действие, а то, как меняется сердце ребёнка, когда рядом появляется добрый спутник.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085650" y="3529725"/>
            <a:ext cx="35160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произведение хорошо показывает другую сторону творчества Линдгрен: умение писать о простых детских переживаниях так, чтобы они звучали тепло, честно и запоминающеся.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62400" y="326250"/>
            <a:ext cx="7498800" cy="91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сказки в творчестве Астрид Линдгрен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замечать при чтении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следить за повторяющимися деталями: тишиной комнаты, ожиданием, появлением крошечного героя. Эти мелочи помогают почувствовать, как постепенно меняется настроение Бертиля.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замечать контраст между большим и маленьким. Обычные предметы рядом с Нильсом Карлсоном кажутся совсем другими, и именно так сказка создаёт ощущение чуда.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стоит вслушиваться в диалоги: они короткие, живые и легко читаются по ролям. Благодаря этому история хорошо подходит для чтения в классе и дома.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Астрид Линдгрен создала очень тёплую историю о ребёнке, который чувствует себя одиноким и ждёт внимания. Это делает сказку близкой и понятной младшим школьникам.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Нильса Карлсона показывает, что дружба начинается с простого участия и доброго разговора. Иногда именно это помогает человеку почувствовать себя нужным и не таким одиноким.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Л. Брауде передаёт сказку ясно, мягко и живо. Русский текст легко читать, потому что в нём сохранены простота, теплота и ясная интонация оригинала.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Бертиль и Нильс Карлсон напоминают, что даже короткая встреча может стать важным событием. Иногда одно доброе мгновение меняет целый день.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мысли сказки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Сказка, в которой маленькое становится большим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«Крошка Нильс Карлсон» учит видеть важное в простом: в ожидании, добром слове и встрече с другом. Именно такие тихие моменты делают день светлым и незабываемым.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2026-05-20T09:15:32Z</dcterms:created>
  <dcterms:modified xsi:type="dcterms:W3CDTF">2026-05-20T09:15:32Z</dcterms:modified>
</cp:coreProperties>
</file>