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Unit 4: Азбука экологии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основами экологии и её ролью в жизни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экология и почему её важно изучать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взаимосвязи между живыми организмами и окружающей средой. Сохранение баланса важно для здоровья планеты и человека. Рост городов увеличивает экологические вызовы в современном мире.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01462"/>
            <a:ext cx="421649" cy="374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окружающей среды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элементы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воздух, воду, почву, растения и животных — основу жизни на Земле, поддерживающую экологическое равновесие.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объекты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Здания, дороги и инфраструктура формируют техносферу, изменяя природные условия и влияя на экосистемы.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и среды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действия людей воздействуют на окружающую среду, меняя её составляющие и вызывая экологические изменения.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изменений в среде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перемены в одном компоненте окружающей среды отражаются на других, создавая цепочку экологических эффектов.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" y="2679175"/>
            <a:ext cx="2288529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0034" y="2679175"/>
            <a:ext cx="2288529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9580" y="2679175"/>
            <a:ext cx="2288529" cy="246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9180" y="2679175"/>
            <a:ext cx="2288529" cy="2464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Экосистемы: единство живого и неживого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7175" y="1342550"/>
            <a:ext cx="17604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сложная система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объединяет деревья, животных, микроорганизмы, воздух и почву. Взаимодействия между ними поддерживают баланс и обеспечивают среду обитания.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36932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 их роль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реки содержат множество видов животных и растений. Вода, воздух и осадки взаимодействуют, создавая уникальные экосистемы.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35315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 поля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насыщены травянистой растительностью и насекомыми. Взаимоотношения между ними поддерживают плодородие почв и биологическое разнообразие.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73523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Океан: глобальный биом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— крупнейшая экосистема планеты, связывающая живые организмы и физические процессы воды и воздуха, важная для климата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загрязнения окружающей среды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загрязнение возникает из-за выбросов предприятий и транспорта, ухудшая качество воздуха и здоровье человека.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загрязняются промышленными стоками и бытовыми отходами, что приводит к гибели водных организмов и ухудшению питьевой воды.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страдает от пестицидов, химикатов и мусора, что снижает плодородность и влияет на растения и животных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Аналогичная тенденция наблюдается и в Санкт-Петербурге, Екатеринбурге с небольшими вариациями.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меры по снижению загрязнения после 2017 года, уровень PM2.5 остаётся на опасном уровне.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данные за 2021 год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загрязнения воздуха в Москве (2010–2020)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Водное загрязнение: причины и последствия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стоки, попадающие в Волгу, содержат токсичные вещества, приводящие к гибели рыбы и ухудшению качества воды для населения.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разливы в Баренцевом море и бытовые отходы в Байкале наносят вред экосистемам, снижая биологическое разнообразие и устойчивость природы.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отходов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образуется более 70 миллионов тонн твёрдых бытовых отходов. Свалки занимают большие площади и загрязняют почву и воздух в пригорода.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систем сортировки позволяет перерабатывать ценные материалы, уменьшать количество отходов на свалках и сохранять природные ресурсы.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 вторичное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переработки отходов превращают мусор в сырьё для новых товаров, снижая нагрузку на окружающую среду и уменьшая загрязнение.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отходов и пути её решения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испарение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поверхности и возвращается на землю в виде осадков, обеспечивая непрерывное обновление водных ресурсов.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углерода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в фотосинтезе, выделяя кислород; животные и микроорганизмы возвращают углекислый газ при дыхании.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фиксируется растениями и микроорганизмами, участвуя в формировании белков и других жизненно важных соединений.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круговорота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циклы поддерживают биосферу, регулируя запасы элементов и обеспечивая устойчивость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транспорта и промышленности усиливает воздействие на климат, требуя модернизации технологий и перехода на экологичные источники энергии.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сокращение выбросов возможно через развитие "зелёной" энергетики и повышение экологической ответственности бизнеса.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парниковых газов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виды и Красная книга России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редкости и силы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один из самых крупных и редких подвидов тигров, который обитает в лесах Дальнего Востока. Их численность снижается из-за незаконной охоты и утраты среды обитания. Сохранение этого вида требует международного сотрудничества и природоохранных мероприятий.
</a:t>
            </a:r>
            <a:endParaRPr lang="en-US" sz="1107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— критически исчезающий вид
</a:t>
            </a:r>
            <a:pPr algn="ctr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признан одним из самых редких крупных хищников мира. Этот вид пострадал от вырубки лесов и браконьерства. Его популяция в природе насчитывает несколько десятков особей, что делает защиту ареала жизненно важной задачей.
</a:t>
            </a:r>
            <a:endParaRPr lang="en-US" sz="1148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— зеленое богатство России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России представлены более 700 видов растений, включая уникальные виды, произрастающие только на определённой территории. Потеря растительного биоразнообразия напрямую влияет на устойчивость экосистем и требует специальных мер по охране и восстановлению их численности.
</a:t>
            </a:r>
            <a:endParaRPr lang="en-US" sz="11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29585"/>
            <a:ext cx="4300800" cy="20302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причины, последствия и примеры загрязнения воздуха, воды и почвы. Ее данные подчеркивают прямую угрозу для экологии и здоровья человека. Источник: Министерство природы РФ.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загрязнения оказывает серьёзное негативное влияние на окружающую среду и здоровье человека, требуя комплексных мер по предотвращению.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природы Российской Федерации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основных видов загрязнения на природу и здоровье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человека в охрану природы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и экономия ресурсов — простые, но эффективные способы снизить воздействие на природу. Посадка деревьев восстанавливает экосистемы и улучшает качество воздуха.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природоохранных акциях и информационная работа среди друзей помогают повысить экологическую осознанность. Даже небольшие усилия каждого человека важны для общей экологической безопасности.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в Чернобыле: причины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1986 году на Чернобыльской АЭС произошла крупнейшая радиационная авария, приведшая к выбросу опасных веществ. Радиоактивное загрязнение затронуло территории трёх стран, вызвав эвакуацию, экологический ущерб и проблемы со здоровьем населения на долгие годы.
</a:t>
            </a:r>
            <a:endParaRPr lang="en-US" sz="1392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память: как реагирует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флоры и фауны в зоне отчуждения пострадали, но со временем началось восстановление экосистем. Эта трагедия стала глобальным уроком об опасностях ядерной энергетики и важности строгого экологического контроля.
</a:t>
            </a:r>
            <a:endParaRPr lang="en-US" sz="1337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Аврора напоминаний: уроки аварии на Чернобыльской АЭС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технологии и энергосбережение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 ветряные электростанции обеспечивают производство чистой энергии, снижая выбросы углекислого газа и уменьшая вредное воздействие на атмосферу.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сокращают загрязнение воздуха, уменьшая зависимость от бензина и дизеля, что помогает бороться с изменением климата и улучшать качество городского воздуха.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энергосберегающих ламп значительно снижает потребление электроэнергии в бытовых и промышленных условиях, сокращая затраты и нагрузку на энергетические системы.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области зелёных технологий поддерживают устойчивое развитие, гарантируя сохранение природных ресурсов для будущих поколений и снижение экологических рисков.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785661"/>
            <a:ext cx="4333200" cy="19180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перечислены простые действия, которые помогают экономить ресурсы и уменьшать загрязнение. Эти привычки доступны каждому и способствуют защите окружающей среды. Источник: российские эко-движения.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изменения в повседневном поведении каждого человека значительно улучшают состояние окружающей среды.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экологические организации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привычки в 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день Земли и другие природоохранные акции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даты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день Земли отмечается 22 апреля и служит напоминанием об охране окружающей среды. Мероприятия этого дня повышают экологическую осведомлённость и стимулируют действия по сохранению планеты.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акции для защиты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Акция «Час Земли» проводится в последнее воскресенье марта и призывает людей выключать свет на час. В сентябре проходит День очистки водоёмов, направленный на сохранение чистоты и здоровья водных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его значение для экосистем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поддерживает устойчивость экосистем, обеспечивая способность приспосабливаться к изменениям и сохранять жизненные процессы.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опылителей, таких как пчёлы и бабочки, необходимо для успешного плодоношения сельскохозяйственных культур и поддержания пищевых цепочек.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 ослабляет экосистемы, снижая их продуктивность и ведёт к деградации природных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4281" y="374512"/>
            <a:ext cx="260138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350" y="1525288"/>
            <a:ext cx="300000" cy="24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34079"/>
            <a:ext cx="300000" cy="26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для защиты природы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усилий в посадке зелёных насаждений восстанавливает городские и природные ландшафты, улучшая воздух и создавая комфортную среду.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эко-проектах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в школьные и городские природоохранные инициативы помогает распространять знания и способствует реальным изменениям в обществе.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экологических проблем с друзьями и семьёй повышает общую осведомлённость и мотивирует людей к ответственным поступкам.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сокращение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многоразовой посуды и разделение мусора уменьшают нагрузку на свалки и способствуют переработке материалов.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— забота каждого из нас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совместными усилиями и ответственным отношением мы сможем сохранить природу и обеспечить устойчивое будущее. Каждый шаг в защиту окружающей среды важен и приносит ощутимую пользу планете.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2026-05-07T16:35:01Z</dcterms:created>
  <dcterms:modified xsi:type="dcterms:W3CDTF">2026-05-07T16:35:01Z</dcterms:modified>
</cp:coreProperties>
</file>