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основные аспекты величайшей древней цивилизации у реки Нил.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ключевые темы урока о Древнем Египте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географические истоки Древнего Египта
</a:t>
            </a:r>
            <a:endParaRPr lang="en-US" sz="215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возник около 3100 года до н.э. после объединения Верхнего и Нижнего царств. Его цивилизация просуществовала до римского завоевания в 30 году до н.э. Главные особенности — расположение вдоль Нила и пустынные оазисы.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река жизни для египтян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значение Нила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мира, протяжённостью около 6852 км. Он был основным источником воды и плодородия для древних египтян, обеспечивая жизнь и урожай.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разлив и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разливы Нила приносили питательный ил, превращая пустыни в плодородные земли. Это позволило развить земледелие пшеницы и ячменя.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вдоль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города располагались на берегах Нила, где было достаточно воды и ресурсов для проживания и торговли.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земледелие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Египта — один из самых засушливых на Земле с минимальными осадками. Основное население живёт в плодородной долине Нила, где земля хорошо подходит для сельского хозяйства.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орошения полей египтяне строили каналы и водоёмы. Эти ирригационные системы позволяли доставлять воду даже в отдалённые участки земли.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240370"/>
            <a:ext cx="5742000" cy="7121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089171"/>
            <a:ext cx="5742000" cy="7121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2937904"/>
            <a:ext cx="5742000" cy="7121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825" y="3786804"/>
            <a:ext cx="5742000" cy="7121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83811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Фараоны: властители Египта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239800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Хеопс — создатель Великой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Хеопс известен строительством крупнейшей пирамиды в Гизе, которая служила его усыпальницей и символом могущества Египта.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088601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Рамсес II — победоносный воин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Рамсес II прославился многочисленными военными походами и дипломатией, укрепив власть Египта и прославившись в истории как великий император.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355800" y="29373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Хатшепсут — женщина-фараон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Хатшепсут успешно правила как фараон, начала масштабные строительные проекты и поддерживала мирное развитие страны, сломав стереотипы того времени.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7862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Тутанхамон — загадочный юный правитель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Тутанхамон известен благодаря обнаружению своей почти нетронутой гробницы, что дало ценные сведения об искусстве и культуре египтян.
</a:t>
            </a:r>
            <a:endParaRPr lang="en-US" sz="1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боги и религиозные обряды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играла центральную роль в жизни египтян, боги олицетворяли природные силы и космос. Службы и ритуалы проходили в храмах, где приносили подношения и проводили праздники.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главных богов были Ра — бог солнца, Осирис — владыка загробного мира, Исида — защитница семьи, Анубис — покровитель мумификации и Гор — покровитель царской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обряды и вера в загробную жизнь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после смерти душа проходит испытания, требующие сохранения тела через мумификацию. Тело обрабатывали солью и маслами, обёртывая льняными бинтами.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Гробницы украшались текстами и изображениями из "Книги мёртвых", которые помогали душе безопасно пройти в иной мир и обрести вечную жизнь.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 развитие письма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— более 700 символов, которыми записывали важные события на стенах храмов и в гробницах, отражая религиозные и повседневные сюжеты.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писцов
</a:t>
            </a:r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обучались сложному искусству письма и вели учёт, переписывали документы и создавали важные записи для власти и жречества.
</a:t>
            </a:r>
            <a:endParaRPr lang="en-US" sz="1724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Розеттского камня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Розеттский камень стал ключом к пониманию египетских иероглифов благодаря надписям на трёх языках, открыв новый этап изучения цивилизации.
</a:t>
            </a:r>
            <a:endParaRPr lang="en-US" sz="17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изобретения древних египтян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изобрели папирус — первый письменный материал, а также освоили производство хирургических инструментов и косметики, которые использовались повсеместно.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измерения времени применялись водяные и солнечные часы. Жрецы обладали астрономическими знаниями, создавая календарь для планирования праздников и сезонных работ.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фараона, жрецов, вельмож, воинов, ремесленников, крестьян и рабов. Каждый класс имел свои роли и обязанности в жизни страны.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сословия Древнего Египта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сословий и власть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живым богом и имел абсолютную власть. Сословия ограничивали доступ к образованию и труду, что укрепляло стабильность иерархии.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обучение у древних египтян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преимущественно предоставлялось мальчикам из знатных семей и жрецам, обучавшимся в храмах. Уроки проходили в специально отведённых помещениях, где изучали чтение и письмо иероглифами и основы математики.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обычно получали домашнее образование, помогая родным в хозяйстве и усваивая навыки ведения семьи. Школьная программа была строго направлена на подготовку будущих чиновников и жрецов.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календаря и 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календарь на 365 дней, разделённый на три сезона: разлив Нила (ахет), посев (перет) и урожай (шему). Такой календарь стал основой современного летоисчисления.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времени и 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отсчёта времени использовали солнечные и водяные часы. Астрономические наблюдения помогали определять даты крупных праздников и планировать сельскохозяйственные работы по сезонам.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календарь и определение времени
</a:t>
            </a:r>
            <a:endParaRPr lang="en-US" sz="2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сооружения Древнего Египта – символы мастерства и веры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– архитектурное чудо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Хеопса, построенная около 2560 года до н. э., является самой крупной из пирамид Гизы и одним из «Семи чудес света». Её строительство требовало удивительных инженерных знаний и усилий тысяч рабочих.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 – загадочный хранитель пирамид
</a:t>
            </a:r>
            <a:pPr algn="l" indent="0" marL="0">
              <a:lnSpc>
                <a:spcPct val="100000"/>
              </a:lnSpc>
              <a:buNone/>
            </a:pPr>
            <a:r>
              <a:rPr lang="en-US" sz="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Монументальное изваяние сфинкса с телом льва и головой человека символизирует силу и мудрость. Эта скульптура охраняет входы к пирамидам и воплощает мифологические представления египтян.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Луксора и Карнака – центры религиозной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Величественные храмы Луксора и Карнака украшают берега Нила и служили местом проведения сложных обрядов. Их колоннады и рельефы демонстрируют высочайшее мастерство древних ремесленников.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ремёсла Египта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искусство выражалось через скульптуру, живопись и украшения. Главным в образах были боги, фараоны и животные, выполненные в строгой симметрии и стилизованном виде.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палитра была яркой и символичной, а изображения на гробницах и статуях подчёркивали религиозное значение и важность сцены для вечной жизни души.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повседневная жизнь египтян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занятия включали труд в полях, создание глиняной посуды и шитьё одежды из льна. Рацион базировался на хлебе, овощах и рыбе, а мясо употреблялось лишь по праздникам.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была простая мебель из дерева и тростника: кровати, табуреты и столы. В свободное время жители играли в настольные игры, гуляли вдоль Нила и собирались на совместные обеды.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семейная жизнь в Древнем Египте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было несколько детей, мальчики обучались ремёслам или военному делу, а девочки осваивали домашние обязанности. Игрушки из глины и фигурки животных сопровождали детские игры.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строилось на уважении к старшим. Семейные праздники объединяли всех, а дети рано привлекались к помощи в домашних делах и освоению традиций.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международные связи Древнего Египта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царской страны – зерно, папирус и золото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экспортировал зерно, льняные ткани, папирус и золото в Нубию, Сирию и Палестину. Эти товары делали его важным торговым партнёром в регионе и способствовали экономическому развитию.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редкостей и материалов для строительства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река доставляли древесину, медь, ладан и слоновую кость из Месопотамии и других стран. Сложные караваны и речные суда обеспечивали постоянный приток ценных ресурсов.
</a:t>
            </a:r>
            <a:endParaRPr lang="en-US" sz="15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гробницы Тутанхамона – окно в древний мир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Говарда Картера и раскрытие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археолог Говард Картер открыл нетронутую гробницу Тутанхамона в Долине царей. Это сенсационное открытие вызвало огромный интерес к древнеегипетской истории и культуре.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гробницы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гробнице было более 5000 предметов, включая золотую маску и колесницы. Они дали учёным уникальную информацию о погребальных обычаях и искусстве Древнего Египта.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письменность стала фундаментом для развития алфавитов и систем письма в последующих цивилизациях, обеспечивая сохранение знаний и культуры.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 медицинские достижения служили основой для науки в античном мире, помогая развивать практические и теоретические области знаний.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Египта вдохновили талантливых мастеров Греции и Рима, создавая прочный культурный мост между древними эпохами.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 наследие Древнего Египта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Древнего Египта в истории человечества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цивилизация Египта оставила бесценное наследие, включая уникальные достижения в письменности, архитектуре и науке. Эти открытия до сих пор оказывают влияние на современную культуру и исследования.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2026-05-10T12:46:33Z</dcterms:created>
  <dcterms:modified xsi:type="dcterms:W3CDTF">2026-05-10T12:46:33Z</dcterms:modified>
</cp:coreProperties>
</file>