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Гаметогенез, оплодотворение и искусственный отбор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новые сочетания признаков и кто управляет их отбором?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организма начинается с гамет, продолжается оплодотворением и завершается формированием нового тела. Мейоз создаёт наследственные различия, а искусственный отбор направляет их закрепление в популяции.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Наследственность, размножение и выбор человека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потомство не бывает точной копией родителей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содержат только один набор хромосом, поэтому при их слиянии число хромосом восстанавливается. Именно это обеспечивает преемственность вида и одновременно создаёт новый генотип потомка.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Гаплоидные клетки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передаёт наследственную информацию, но во время мейоза аллели перераспределяются по-новому. Комбинации, полученные от матери и отца, никогда не повторяются полностью.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сочетания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соединяет два генетических набора в одной зиготе. Так потомство наследует признаки обоих родителей, но не становится их точной копией.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наследственности
</a:t>
            </a:r>
            <a:endParaRPr lang="en-US" sz="1221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мейоза и оплодотворения лежит в основе изменчивости. Благодаря этим процессам в каждом поколении возникают различия, на которые затем может действовать отбор.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изменчивости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как источник генетического разнообразия
</a:t>
            </a:r>
            <a:endParaRPr lang="en-US" sz="2514" dirty="0"/>
          </a:p>
        </p:txBody>
      </p:sp>
      <p:sp>
        <p:nvSpPr>
          <p:cNvPr id="9" name="Text 1"/>
          <p:cNvSpPr txBox="1"/>
          <p:nvPr/>
        </p:nvSpPr>
        <p:spPr>
          <a:xfrm>
            <a:off x="594150" y="157875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деления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94150" y="1822700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мейоза ДНК удваивается только один раз, после чего клетка проходит два последовательных деления. Это позволяет уменьшить набор хромосом и одновременно перераспределить наследственный материал.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594150" y="2745625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4150" y="2989575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гомологичные хромосомы обмениваются участками. Кроссинговер создаёт новые комбинации аллелей и повышает генетическое разнообразие будущих гамет.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94150" y="391250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расхождение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4150" y="4156450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метафазе I пары хромосом располагаются случайно, а затем расходятся независимо друг от друга. В результате образуются четыре гаплоидные клетки с разными наборами генов.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Сперматогенез: этапы и гормональная регуляция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31075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в канальцах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31075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сперматогонии делятся и сохраняют клеточную линию. Часть клеток вступает в дальнейшее развитие и готовится к образованию гамет.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823775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клеток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23775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этапе роста клетки увеличиваются и накапливают вещества, необходимые для последующих делений и формирования специализированной гаметы.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516475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Мейотические деления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516475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мейоза число хромосом уменьшается, а наследственный материал перераспределяется между дочерними клетками.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278438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сперматозоидов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78438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Сперматиды проходят созревание, формируют жгутик и компактное ядро. Так появляется подвижный сперматозоид, приспособленный к доставке ДНК.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6966963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Гормональный контроль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6966963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запускается в пубертате и регулируется ФСГ и тестостероном, обеспечивая непрерывное образование мужских гамет.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Овогенез: длительность и особенности деления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Овогенез начинается задолго до рождения: ооциты закладываются в эмбриональном периоде и надолго останавливаются в профазе I. Это делает женскую половую линию особенно длительной.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старт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пубертата отдельные ооциты периодически возобновляют мейоз в ходе овариального цикла. Поэтому созревание яйцеклеток происходит не непрерывно, а волнообразно.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Цикличность процесса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идёт неравномерно: почти вся цитоплазма остаётся в одной клетке, а лишний набор хромосом уходит в полярные тельца. Так сохраняются питательные запасы.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деление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одна крупная яйцеклетка, пригодная для раннего развития зародыша. Она сочетает гаплоидный набор хромосом с запасом веществ и органелл.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зрелая гамета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2043583"/>
            <a:ext cx="4514400" cy="9891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мужского и женского гаметогенеза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мужской и женский гаметогенез идут по разным сценариям, но одинаково обеспечивают наследственную изменчивость и передачу генетической информации.
</a:t>
            </a:r>
            <a:endParaRPr lang="en-US" sz="1024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ориентирован на массовое образование подвижных клеток, а овогенез — на создание одной крупной клетки с запасом цитоплазмы.
</a:t>
            </a:r>
            <a:endParaRPr lang="en-US" sz="1081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гаметогенеза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начинается после пубертата и идёт почти непрерывно, поэтому мужская половая система постоянно производит большое число гамет, готовых к оплодотворению.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Овогенез закладывается ещё до рождения и возобновляется циклично после пубертата. Такая организация делает созревание яйцеклеток более редким и строго регулируемым.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Цикличность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основаны на мейозе и завершаются образованием гаплоидных клеток. Это обеспечивает уменьшение набора хромосом и сохранение наследственной преемственности.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механизм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касаются числа, размера и подвижности гамет. Сперматозоиды многочисленны и малы, яйцеклетка одна, крупная и богата цитоплазмой.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оплодотворения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07318" y="15410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07318" y="18227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происходит в водной среде, где гаметы выбрасываются одновременно и в большом количестве. Такой способ повышает шанс встречи, но требует огромного числа клеток.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7318" y="260577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7318" y="288745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характерно для многих наземных животных. Оно надёжнее защищает гаметы и заметно увеличивает вероятность их слияния внутри организма самки.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07318" y="36705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механизм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707318" y="39522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среды, сперматозоид и яйцеклетка должны распознать друг друга, слиться мембранами и передать ядро. Эти шаги делают оплодотворение видоспецифичным и точным.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встречи гамет к зиготе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ключевые этапы оплодотворения и восстановление диплоидного набора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у зиготы формируется полный диплоидный набор хромосом — по одному набору от каждого родителя.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наборы хромосом объединяются в зиготе.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«Оплодотворение»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включает два деления после одной репликации ДНК: так гаметы получают гаплоидный набор и новые сочетания генов.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деления мейоза создают наследственную вариативность.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«Мейоз и гаметогенез»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ориентируется не на среду, а на 5 хозяйственно полезных признаков: от урожайности до окраски и размера плодов.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признаков особенно часто выбирают при селекции.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«Селекция»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управляет размножением в селекции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общий алгоритм селекции: от отбора исходных особей к получению потомства с устойчивым признаком.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Селекционные признаки обычно закрепляют не за одно поколение, а в течение нескольких циклов отбора, чтобы проверить устойчивость результата.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более поколений часто нужны для закрепления признака.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«Селекция растений и животных»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меняет частоты признаков в популяции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материалам школьного курса биологии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как по поколениям меняется доля выбранного признака при целенаправленном отборе производителей.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последовательнее отбор, тем быстрее возрастает доля нужного признака и тем сильнее сокращается разнообразие альтернативных вариантов.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особенно важны стабильные линии: у некоторых культур и пород нужные признаки закрепляют в течение многих поколений.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более поколений могут потребоваться для устойчивого результата.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«Искусственный отбор и селекция»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разнообразие форм и узкая генетическая база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кошек усилила различия в окрасе, длине шерсти и пропорциях тела, поэтому внешнее разнообразие пород заметно выросло и стало более выразительным.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0624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разнообразие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28800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случай показывает, что богатство фенотипов не всегда означает высокую внутреннюю вариативность: разнообразие внешних признаков может сочетаться с уязвимостью генофонда.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328799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вывод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99713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при жёстком подборе производителей многие породы опираются на ограниченный набор предков, из-за чего их генетическая база оказывается уже, чем кажется по облику.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299712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генетическая база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сильном сужении генофонда иногда сохраняется лишь небольшая часть исходных вариантов, поэтому линия становится уязвимее к наследственным нарушениям и болезням.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отбор может резко сократить разнообразие популяции.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«Инбридинг и генетическое разнообразие»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создаёт наследственную изменчивость, оплодотворение объединяет генетический материал родителей, а искусственный отбор направляет это разнообразие в нужную человеку сторону. Поэтому биологическое разнообразие — не только природный, но и управляемый результат размножения.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отбор: как рождается разнообразие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2026-07-25T22:31:44Z</dcterms:created>
  <dcterms:modified xsi:type="dcterms:W3CDTF">2026-07-25T22:31:44Z</dcterms:modified>
</cp:coreProperties>
</file>