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союза: что нужно знать в 7 классе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союз: признаки, разряды и роль в 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русском языке изучают союзы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речь связной, помогают строить сложные предложения и правильно ставить запятые. В 7 классе эта тема связывает морфологию, синтаксис и пунктуацию, поэтому особенно важна для грамотного письма.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союза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предметы, признаки или действия. Его задача — соединять однородные члены, части сложного предложения и показывать смысловую связь между ними.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изменяется по числам, родам, падежам или лицам. У него нет окончания как у самостоятельных слов, поэтому форма союза в предложении остаётся одной и той же.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союзу нельзя задать вопрос, потому что он не обозначает предмет или действие. В разборе это помогает отличить союз от самостоятельных частей речи и союзных слов.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является членом предложения. Он только помогает связать его части, поэтому при разборе важно отмечать не место слова в основе, а его служебную функцию.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союзов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главных разряда союзов и их роль в 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соединяют равноправные части, а подчинительные показывают зависимость одной части от другой.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союзов по роли в предложении.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 предложении на примерах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«Кошка сидела на окне, а собака лежала у двери» союз, а соединяет две равноправные части и показывает противопоставление действий.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остался дома, потому что начался дождь» союз потому что связывает главную и придаточную части, указывая причину поступка.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союз удобно выделить отдельно от грамматической основы. Так сразу заметно, что он соединяет части предложения, но сам не входит ни в одну из них.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союза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союза в 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союза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предметы и действия, а только соединяет слова или части предложения. Именно поэтому его относят к служебным частям речи.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союза нет форм по числу, роду, падежу или лицу. В любом предложении он сохраняет одну и ту же форму, что важно помнить при разборе.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союз относится к определённому разряду: сочинительному или подчинительному. Это постоянный признак, который помогает понять его роль в предложении.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быть простым или составным. Например, и, но, чтобы — простые, а потому что, как будто, не только…, но и — составные.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союзы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союзов по количеству слов в их составе.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союзы по строению.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союз состоит из одного слова, а составной — из нескольких, но оба выполняют одну связующую функцию.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по значению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показывают добавление или перечисление фактов. К ним относятся и, да в значении «и», тоже, также. Они помогают объединять равноправные части без противопоставления.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обозначают резкое или мягкое противопоставление. Это а, но, зато, однако. Они помогают показать, что одна часть предложения не совпадает по смыслу с другой.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указывают на выбор, чередование или взаимное исключение. Примеры: или, либо, то…то, не то…не то. С их помощью говорят о возможных вариантах.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95395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 значению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причины объясняют, почему произошло действие. К ним относятся потому что, так как, оттого что. В предложении они присоединяют придаточную часть с объяснением.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условия показывают, при каком условии возможно действие. Самые частые примеры — если и раз. Они помогают точно обозначить зависимость события от обстоятельств.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указывают, когда происходит действие. Это когда, пока, как только. Они делают предложение более точным, связывая событие с моментом или длительностью.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цели отвечают на вопрос, зачем совершается действие. К ним относятся чтобы и для того чтобы. Они помогают выразить намерение или результат, к которому стремятся.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уступки и сравнения показывают, что действие происходит несмотря на препятствие или по сходству. Примеры: хотя, несмотря на то что, как будто, словно.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союз от похожего слова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 роли слова в предложении: связь частей, наличие вопроса и синтаксическая функция помогают отличить союз от союзного слова.
</a:t>
            </a:r>
            <a:endParaRPr lang="en-US" sz="8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морфологическом разборе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считают членом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союз принимают за подлежащее, сказуемое или второстепенный член. На самом деле он только связывает части предложения и не входит в грамматическую основу.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союз и союзное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что, как и когда не всегда работают одинаково. Если слово можно спросить и оно является членом предложения, это союзное слово, а не союз.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называют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при определении сочинительных и подчинительных союзов. Особенно внимательно нужно проверять и, да, что, как и когда, потому что их роль зависит от контекста.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границы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разными цветами выделять грамматическую основу и сам союз. Тогда сразу видно, что служебное слово не относится к подлежащему или сказуемому.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союзное слово: сравнение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похожие слова и правильно определить их роль в 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лишь соединяет части, а союзное слово одновременно связывает и выполняет синтаксическую роль.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«Союз и союзное слово»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позиций включает полный образец разбора.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помогает не пропустить ни один признак: от части речи до синтаксической роли слова в 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образец морфологического разбора союза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союзом в предложении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помогает быстро определить разряд, значение и синтаксическую роль союза.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981" y="1773923"/>
            <a:ext cx="8268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точный разбор союза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показывает, как устроено предложение: где главная часть, где зависимая, а где однородные члены. Это помогает читать текст внимательнее и не терять смысл связи между частями.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сложных предложениях именно союз подсказывает, нужна ли запятая. Когда ученик видит причину, условие, противопоставление или время, он легче выбирает правильный знак препинания.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заметить, соединяет ли союз равноправные части или подчиняет одну другой. Это особенно важно в предложениях с перечислением событий и с разными оттенками смысла.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союзы узнаются быстро и точно, письменная речь становится грамотнее и понятнее. Ученик меньше ошибается в построении фразы и увереннее оформляет свои мысли на 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морфологического разбора союза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морфологическому разбору служебных частей речи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вами краткая схема, по которой удобно записывать разбор в тетради.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 заполнить все пункты, разбор будет полным и без лишних пропусков.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союзов для закрепления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и, да в значении «и», тоже и также. Они показывают добавление одного действия, признака или сообщения к другому без противопоставления.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А, но, зато и однако помогают показать контраст или замену ожидаемого результата. В предложении они подчёркивают различие между частями и делают мысль точнее.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или, либо, то…то, не то…не то выражают выбор или чередование. Они удобны там, где нужно показать несколько возможных вариантов или повторяющиеся действия.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в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«Я читаю, и сестра рисует» и «Мы не пошли в парк, потому что начался дождь» видно разное значение связи: равноправие частей и зависимость одной части от другой.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Схема-подсказка для запоминания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на парте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можно оставить короткую цепочку признаков: союз — служебная часть речи, не изменяется и не является членом предложения. Такая карточка особенно помогает перед проверочной работой, когда нужно быстро вспомнить порядок разбора.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между признаками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нарисовать стрелки, ученик увидит, как один признак ведёт к другому: служебная часть речи, связь слов и предложений, сочинительный или подчинительный разряд. Схема превращается в понятный маршрут для ответа у доски.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рядом с 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рядом с подсказкой делают правило живым: и, но, потому что, если. Так легче запомнить, что союз не называет предмет, а только соединяет части и помогает строить предложение.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морфологический разбор союза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строить предложение, соединяет его части и при разборе всегда требует внимания к разряду, строению и значению. Он неизменяем и не является членом предложения.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2026-05-28T16:05:15Z</dcterms:created>
  <dcterms:modified xsi:type="dcterms:W3CDTF">2026-05-28T16:05:15Z</dcterms:modified>
</cp:coreProperties>
</file>