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революции 1848–1849 годов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«Весна народов»: революции, которые изменили Европу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переменами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Европа жила под властью монархов, но города росли, а идеи свободы и равенства становились всё сильнее.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революций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Неурожай 1845–1847 годов вызвал нехватку пищи, рост цен на хлеб и безработицу. Для многих семей это означало голод, долги и постоянную тревогу за завтрашний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недовольство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ремесленники и крестьяне жили бедно и редко могли защитить свои интересы. Людей раздражало, что тяжёлый труд не приносил ни безопасности, ни достойной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не существовало настоящего народного представительства. Выборы были узкими, а важные решения принимали монархи и знать, почти не считаясь с остальными жителями.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стремления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хотели самостоятельности, собственных законов и объединения своих земель. Именно поэтому борьба за свободу часто превращалась в борьбу за национальные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начало революционной волны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22–24 февраля 1848 года в Париже на улицы вышли тысячи людей. Баррикады и столкновения с войсками заставили короля Луи-Филиппа отречься от престола.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монархии была провозглашена Вторая республика. В стране ввели всеобщее мужское избирательное право, что стало важным шагом к более широкому участию граждан в политике.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 Париже быстро стали известны в других странах. Франция показала, что массовое движение может изменить власть и запустить революции далеко за её пределами.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распространилась революционная волна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затронули почти всю Центральную и Южную Европу, но исход в разных странах оказался очень разным.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размах был огромным, однако политические результаты чаще всего оказались частичными или временными.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«Европейские революции 1848–1849 годов»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земли и Франкфуртский парламент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волнения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Берлине, Вене, Мюнхене и других городах люди требовали свободы печати, конституции и перемен. Выступления быстро показали, что недовольство охватило многие германские государства.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политических свобод, всё громче звучало требование объединить Германию. Жители надеялись, что единое государство даст общие законы, защиту прав и большее влияние на судьбу страны.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во Франкфурте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мае 1848 года во Франкфурте-на-Майне собрался общегерманский парламент. Он попытался создать основы будущего государства и подготовил проект конституции.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важную работу, парламент не смог сразу объединить Германию. Однако его идеи о правах граждан и общих законах остались значимыми для будущего.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революционеров в разных странах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разных регионах формы борьбы отличались, но цели были близки: свобода, права и национальная самостоятельность.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люди добивались не только перемен в власти, но и признания своих прав и национальных интересов.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«Европейские революции 1848–1849 годов»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империя: Вена и первые уступки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Отставка Меттерниха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Мартовское восстание в Вене стало серьёзным ударом по старому порядку. Канцлер Клеменс Меттерних ушёл в отставку, и это стало символом ослабления власти в империи.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уступки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давлением улицы власти согласились на изменения. В ряде областей отменили многие феодальные повинности, что особенно важно для крестьян и жителей зависимых земель.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уступки, армия и бюрократия остались сильными. Поэтому имперская власть вскоре сумела восстановить позиции и ограничить масштабы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революция в Венгрии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материалам темы «Европейские революции 1848–1849 годов»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борьба за освобождение и единство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объединению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тогда была разделена на несколько государств. Поэтому стремление к свободе сразу соединялось с мечтой о единой стране с общими законами и властью.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выступлений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1848 году волнения охватили Милан, Венецию, Рим и другие города. Люди выходили на улицы, потому что хотели освободиться от чужой власти и добиться перемен.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Австрии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Италии особенно сильным было недовольство австрийским господством. Для многих итальянцев борьба против Австрии стала главным вопросом революции.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Центральной Европе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Чехии, Словакии, Хорватии и других земель требовали права пользоваться родным языком в судах, школах и администрации. Для многих это означало признание их народа в составе империи.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активисты настаивали на школах, где обучение велось бы на понятном детям языке. Они считали образование важным условием сохранения культуры и воспитания будущих граждан.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общества и лидеры добивались права самим решать внутренние дела края. Они хотели, чтобы решения принимались ближе к людям, а не только в далёкой столице империи.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народов редко совпадали с границами Австрийской империи, поэтому разные группы выдвигали взаимные претензии. Это делало переговоры трудными и иногда превращало союзников в соперников.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внутри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становились национальные движения, тем труднее было сохранять прежний порядок. Власти Австрии вынуждены были лавировать между народами, но полностью снять противоречия не смогли.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революции потерпели поражение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ослабляли внутренние споры и нехватка общего плана. Во многих странах у властей оставались опытная армия, административный аппарат и время для перегруппировки сил.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неудачи сочетались друг с другом: революционеры были разобщены, а монархии сохранили силу и сумели вернуть контроль.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«Европейские революции 1848–1849 годов»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рабочих, ремесленников и студентов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городах недовольство проявлялось особенно заметно. Рабочие и ремесленники быстрее остальных ощущали рост цен, безработицу и нехватку хлеба, поэтому активно выходили на митинги и поддерживали протесты.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 интеллигенция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Студенты, преподаватели и образованные горожане помогали формулировать требования и распространять идеи свободы. Они писали обращения, читали речи на собраниях и придавали выступлениям организованный характер.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и листовки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уличных столкновений участники возводили баррикады, печатали листовки и призывали жителей присоединяться к движению. Такие действия делали протест заметным и превращали его в массовое событие.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участники хотели не только снять старые ограничения, но и получить право влиять на решения власти. Для них революция была шансом добиться свободы слова, более справедливых законов и уважения к простым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1848–1849 годов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революционная волна быстро проходила через главные столицы и центры Европы.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развивались почти одновременно в разных странах: сначала уступки и надежды, затем попытки объединения и, наконец, подавление многих восстаний.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1848–1849 годов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удалось изменить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многие восстания были подавлены, идеи 1848 года не исчезли. Они продолжили влиять на развитие Италии, Германии и других европейских государств в последующие десятилетия.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политические требования уже нельзя было игнорировать. Конституции, выборные органы и представительные собрания стали восприниматься как необходимая часть современной власти.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повинности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Австрийской империи были отменены многие старые повинности, что облегчило положение крестьян. Это стало одним из самых заметных практических результатов революционной волны.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революция на улицах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встал
</a:t>
            </a:r>
            <a:pPr algn="l" indent="0" marL="0">
              <a:lnSpc>
                <a:spcPct val="115000"/>
              </a:lnSpc>
              <a:buNone/>
            </a:pPr>
            <a:r>
              <a:rPr lang="en-US" sz="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улица за несколько часов превращалась в линию обороны. Люди тащили на мостовую камни, бочки и мебель, чтобы остановить солдат и выиграть время для переговоров. Именно так баррикада становилась знаком участия простых горожан в истории.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становится оружием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Телеги, заборы и даже дверные полотна шли в дело, если нужно было закрыть проход или защитить площадь. Баррикада показывала, что в революции важна не только смелость, но и умение действовать вместе.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надежды и 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баррикада означала свободу и право быть услышанным, для других — опасность и беспорядок. Поэтому её образ так часто встречается в рассказах о Париже, Вене, Берлине и Милане.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недовольства к революции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по событиям 1848 года в разных странах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«Весны народов»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1848–1849 годов ясно показали, что жители Европы хотят свободы, равенства перед законом и участия в управлении. Эти идеи уже невозможно было полностью остановить силой.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сделали стремление народов к самостоятельности и объединению одной из главных тем XIX века. После них государствам пришлось серьёзнее считаться с языком, культурой и правами народов.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поражений революционные идеи продолжили жить. Они помогли будущему объединению Италии и Германии, а также развитию конституционных порядков в разных странах Европы.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итогов по регионам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получили не одинаковый результат: где-то были реформы, а где-то — поражение восстаний. Но политические идеи быстро переходили из одной страны в другую.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добилась наибольшего непосредственного успеха, а в остальных регионах важнее оказался долгосрочный рост национальных и конституционных идей.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«Европейские революции 1848–1849 годов»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народов изменила Европу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1848–1849 годов не разрушили старые монархии сразу, но заставили их считаться с новыми требованиями. Свобода, права граждан и национальное самоопределение стали частью будущего Европы.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2026-06-02T08:30:25Z</dcterms:created>
  <dcterms:modified xsi:type="dcterms:W3CDTF">2026-06-02T08:30:25Z</dcterms:modified>
</cp:coreProperties>
</file>