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и дыхательная система человека: обзор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организма кислородом и удаление углекислого газа — основа жизни.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открытия в изучении дыхания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XVIII-XIX веках учёные впервые описали значение кислорода для жизни. Лавуазье показал, что дыхание связано с окислением. В XIX веке выявили лёгкие как основные органы газообмена, расширив понимание дыхательных функций.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дыхательной системы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дыхания доставляет кислород ко всем тканям, необходимый для выработки энергии и поддержания жизнедеятельности клеток.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углекислого газа, образующегося в процессе обмена веществ, предотвращает его накопление и поддерживает здоровье организма.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кислотно-щелочного баланса крови и участие в терморегуляции помогают сохранять стабильные внутренние условия тела.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дыхательные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и глотка очищают воздух от пыли, согревают и увлажняют его, подготавливая к попаданию в лёгкие.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органов дыхания человека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дыхательные пути и альвеолы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Гортань, трахея и бронхи создают путь для воздуха, а внутри лёгких тонкостенные альвеолы обеспечивают обмен кислорода и углекислого газа с кровью.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20220"/>
            <a:ext cx="3887700" cy="16980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вдоха и выдоха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отличие движений и процессов во время вдоха и выдоха, отражая взаимодействие мышц и изменений давления в грудной клетке.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и выдох — скоординированные процессы между мышечными движениями и изменением давления в грудной полости.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кислорода и углекислого газа в крови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кислорода значительно выше в артериальной крови, что отражает его насыщение после прохождения легких.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концентрациях подтверждает эффективный газообмен в лёгких, необходимый для жизнедеятельности.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справочник,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стенки альвеол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имеют очень тонкую стенку, что облегчает быструю диффузию кислорода и углекислого газа между воздухом и кровью.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Капиллярная сеть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 прилегающие капилляры обеспечивают обширную поверхность для обмена газов, что повышает эффективность дыхания.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поверхности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альвеол достигает около 70 квадратных метров, обеспечивая широкий контакт с кровью для максимального газообмена.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альвеол и роль в газообмене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движения воздуха при вдохе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анатомия и физиология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альвеолах: основные процессы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основан на диффузии: кислород из воздуха проходит через тонкую мембрану альвеол в кровь.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углекислый газ движется из крови в альвеолы, чтобы быть выведенным из организма при выдохе.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эффективного обмена важна свежесть воздуха в альвеолах и большая разница концентраций кислорода и углекислого газа.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Гемоглобин: переносчик газов в организме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— белок в эритроцитах, который связывает кислород лёгких и доставляет его к каждой клетке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помогает транспортировать углекислый газ обратно к лёгким, обеспечивая поддержание газового баланса в крови.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291" y="1151850"/>
            <a:ext cx="6702617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у разных животных: сравнительная таблица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дыхательных систем человека, рыбы и насекомого с учётом среды обитания и адаптаций.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дыхания оптимально приспособлен к особенностям среды жизни и обеспечивает эффективный газообмен.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вдоха: работа дыхательных мышц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диафрагмы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сокращается и опускается, увеличивая объём грудной полости.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Внутригрудное давление падает, возникает разница с внешним давлением.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грудной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Межрёберные мышцы поднимают рёбра, способствуя увеличению объёма грудной клетки.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воздуха в лёгкие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через дыхательные пути поступает в лёгкие, заполняя увеличившуюся полость.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выдоха: особенности процесса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выдох происходит за счёт расслабления диафрагмы и межрёберных мышц, объём грудной клетки уменьшается, давление растёт, и воздух выходит наружу.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нагрузке активный выдох обеспечивается сокращением брюшных мышц, что ускоряет выведение воздуха из лёгких.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позволяет быстро обновлять воздух при повышенных потребностях организма в кислороде во время активности.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дыхательных движений в разные возрастные периоды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частоты дыхания связано с развитием лёгких и снижением метаболической активности во взрослом возрасте.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влияет на дыхательную частоту: с развитием организма дыхание становится менее частым, что отражает изменение обмена веществ.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институт здоровья, 2020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газообмена: причины и проявления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Бронхиальная астма и её влияние на дыхание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астме сужаются дыхательные пути, затрудняется поступление воздуха, что снижает эффективность газообмена. Пациенты испытывают одышку и кашель, нужна медицинская помощь для контроля симптомов.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лёгких и снижение обмена газов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 вызывает воспаление альвеол, нарушая прохождение кислорода в кровь. Это проявляется слабостью, одышкой и синюшностью кожи, требует срочного лечения врачом.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дыхания: роль нервных центров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 в продолговатом мозге контролирует ритм и глубину дыхания автоматически.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посылает нервные сигналы мышцам диафрагмы и межрёберным мышцам для сокращения или расслабления.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адаптируется под условия: покой, физическая активность или стресс изменяют дыхание.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Автоматическая работа центра поддерживает постоянный обмен газов и реакции организма на внешние изменения.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94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2244" y="1166417"/>
            <a:ext cx="309900" cy="275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факторы, влияющие на дыхание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CO2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углекислого газа в крови стимулирует дыхательный центр к увеличению частоты и глубины дыхания.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рецепторы наблюдают за концентрацией кислорода, при снижении посылают сигналы для усиления дыхания.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Динамическая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изменяется в зависимости от физической нагрузки и состояния организма для поддержания баланса газов.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дыхания при физической нагрузке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дыхательной частоты обусловлен увеличением обмена кислорода и выводом углекислого газа из тканей при нагрузке.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быстро адаптирует дыхание под физические потребности, обеспечивая необходимое насыщение крови кислородом.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физиологии человека, 2021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дыхательной гимнастики для здоровья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упражнения помогают развивать эластичность лёгких и тренировать дыхательные мышцы, улучшая вентиляцию и насыщение тканей кислородом.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гимнастику применяют для снижения стресса, повышения выносливости и восстановления функций при заболеваниях лёгких.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знаний о дыхании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механизма дыхания и его регуляции способствует поддержанию здоровья и физической активности, что важно для правильного развития и профилактики заболеваний.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2026-05-09T00:09:04Z</dcterms:created>
  <dcterms:modified xsi:type="dcterms:W3CDTF">2026-05-09T00:09:04Z</dcterms:modified>
</cp:coreProperties>
</file>