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00" y="-1925"/>
            <a:ext cx="5621300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фигура меняет положение, не меняя себя.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 геометрии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помогает описывать движение фигур, читать чертежи, работать с координатами и замечать симметрию в окружающем мире. Это одно из базовых геометрических преобразований, которое часто встречается в заданиях 8 класса.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точки: зачем он нужен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вокруг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каждая точка фигуры движется по окружности вокруг одной неподвижной точки — центра поворота. Сам центр остаётся на месте и не меняет своего положения.
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центра до любой точки фигуры до поворота и после него сохраняется. Поэтому образ фигуры не растягивается и не сжимается, а остаётся равным исходному.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579108" y="2415723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получается новая фигура, равная исходной. У неё те же размеры и углы, но другое положение и, при необходимости, другое направление на плоскости.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581124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при повороте описывает дугу окружности с центром в точке вращения. Так удобно представлять, почему движение выглядит плавным и строго упорядоченным.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угол для всех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фигуры поворачиваются на один и тот же угол. Из-за этого форма сохраняется полностью, а меняется только расположение фигуры на плоскости относительно центра.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поворота как преобразования фигуры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поворота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неподвижная точка, вокруг которой вращается фигура. Именно от неё измеряют расстояния до всех точек и строят новое положение.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показывает, на сколько градусов нужно повернуть фигуру. Угол помогает точно задать величину вращения и сравнить разные случаи.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выполняют по часовой стрелке или против часовой стрелки. От направления зависит конечное положение фигуры даже при одинаковом угле.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и новое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поворотом фигура находится в одном месте, а после преобразования — в другом. При этом её форма и размеры остаются без 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поворота и их 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дальше фигура уходит от исходного положения, но при 360° она полностью возвращается обратно.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 — четверть оборота, 180° — половина, 270° — три четверти, 360° — полный круг без изменения конечного положения.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«Поворот»; значения углов соответствуют долям полного круга.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 окружающем мире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постоянно вращаются вокруг центра циферблата. По ним легко увидеть, как один и тот же объект меняет положение, сохраняя форму и длину.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двери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 и дверь на петлях тоже поворачиваются вокруг оси или точки. Эти движения показывают, что поворот нужен не только в геометрии.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и замок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поворачиваем ключ, он изменяет положение вокруг своей оси. Такой пример помогает связать школьное понятие поворота с привычным действием.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фигурном катании, гимнастике и других видах спорта повороты используются как часть движения. Они делают действие точным, красивым и хорошо заметным.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углы поворота и примеры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каждый угол связан с частью полного оборота и с простым жизненным примером.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описывают разные части окружности, а 360° завершает полный цикл и не меняет конечное положение фигуры.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геометрии: доли полного круга и примеры вращения.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поворот фигуры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поворота на плоскости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координатной плоскости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поворот удобно описывать через новые координаты точек. Так можно точно показать, где окажется каждая вершина после вращения.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90°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90° координаты обычно меняются местами, а у одной из них меняется знак. Это помогает быстро находить новое положение точки.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180° точка переходит в точку с противоположными координатами. Такое правило легко запомнить и применять при построении.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270°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270° снова меняются местами координаты и знак одной из них. Этот случай дополняет правило для поворота на 90°.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координат при повороте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поворот меняет координаты, но не расстояние точки до начала координат.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сохраняет удалённость от центра, поэтому поворот не искажает положение относительно начала координат, а только меняет его направление.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правилам поворота точки (2; 1) в координатной плоскости.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повороте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не 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каждая сторона фигуры остаётся такой же длины, как и была. Поэтому расстояния между точками не искажаются, а сама фигура сохраняет свой размер.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остаются теми же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после поворота совпадают с исходными. Это значит, что форма фигуры не ломается и не растягивается, а лишь меняет своё положение на плоскости.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фигура не сжимается и не растягивается, её площадь остаётся прежней. Поворот относится к движениям, которые не изменяют внутренние свойства фигуры.
</a:t>
            </a:r>
            <a:endParaRPr lang="en-US" sz="925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фигура оказывается в новом месте и может быть обращена иначе, но остаётся равной самой себе. Изменяется только её положение относительно центра и направления движения.
</a:t>
            </a:r>
            <a:endParaRPr lang="en-US" sz="8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которые совпадают сами с собой после поворота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узнаваем с первого оборота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повернуть квадрат на 90°, его стороны и углы снова займут те же места. При 180° и 270° совпадение повторяется, потому что все стороны и вершины расположены одинаково относительно центра. Такой рисунок легко показать на прозрачной модели.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и точность шага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ведёт себя иначе: он совпадает сам с собой при повороте на 120° и 240°. У него три одинаковые стороны, поэтому каждый следующий поворот переносит вершины на прежние места. На иллюстрации это удобно увидеть по совпадению контуров.
</a:t>
            </a:r>
            <a:endParaRPr lang="en-US" sz="9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61866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 природе и технике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своей оси вызывает смену дня и ночи. Это пример поворота в природе, который происходит постоянно и без видимого начала для наблюдателя.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Лопасти вентилятора вращаются вокруг оси и создают поток воздуха. Здесь поворот помогает превращать движение двигателя в полезное действие для охлаждения.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и руль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 и руль используют вращение для движения и управления. Поворот позволяет менять направление или передавать усилие без лишних потерь.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Дрель и 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дрели вращение сверла помогает быстро выполнять работу, а в механизмах оно передаёт движение между деталями. Именно поэтому поворот широко используется в технике.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вращение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 жизни используют вращение по-своему: где-то для движения, где-то для удобства, а где-то для точного выполнения действий.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дают транспорт и техника; заметны также природа и быт. Это показывает, что вращение — универсальное движение.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школьного курса геометрии и повседневных наблюдений; данные диаграммы условные, без статистического измерения.
</a:t>
            </a:r>
            <a:endParaRPr lang="en-US" sz="4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Поворот, отражение и перенос: чем они отличаются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эти преобразования похожи по результату сохранения фигуры, но различаются способом её перемещения.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определениям геометрических преобразований из школьного курса.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движения сохраняют равенство фигур, но поворот и отражение меняют ориентацию, а перенос только сдвигает фигуру.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выполнении поворота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на каких этапах чаще всего возникает неточность при построении поворота фигуры.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 играх, моделях и узорах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играх поворот помогает персонажам и объектам менять направление движения. Благодаря этому можно точно управлять поворотом камеры, оружия или деталей окружения.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снежинки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 повторение одного и того же поворота вокруг центра создаёт красивую симметрию. Так строятся многие орнаменты, а также рисунки, похожие на снежинки.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робототехнике поворот нужен, чтобы детали занимали правильное положение и двигались согласованно. Без него было бы трудно задавать точную ориентацию элементов.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 и 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сборке моделей и конструкторов поворот помогает соотнести детали друг с другом. Он позволяет увидеть, как одна часть должна быть расположена относительно другой.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разных углах поворота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дальше фигура уходит от исходного положения по кругу вокруг центра.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 и 270° дают неполное совпадение с исходным положением, 180° переносит фигуру на противоположную сторону, а 360° возвращает её полностью.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поворотов в градусах; значения условные, предназначены для наглядности.
</a:t>
            </a:r>
            <a:endParaRPr lang="en-US" sz="6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построенного поворота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Измерьте расстояние от центра до каждой исходной точки и до её образа. Если оно изменилось, поворот построен неточно и требует исправления.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выбрать вращение по часовой стрелке или против неё. Ошибка в направлении сразу меняет результат и делает построение неверным.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каждая точка повернута именно на заданное число градусов. Даже небольшое отклонение от угла изменяет положение фигуры.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согласованность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вершины и стороны должны располагаться одинаково относительно центра. Если порядок точек нарушен, полученная фигура не совпадёт с правильным поворотом.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Поворот: движение, которое сохраняет фигуру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показывает, что фигуру можно перемещать без изменения её формы, размеров и углов. Понимание центра, угла и направления помогает строить чертежи, читать координаты и замечать вращение вокруг нас.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2026-05-29T04:29:28Z</dcterms:created>
  <dcterms:modified xsi:type="dcterms:W3CDTF">2026-05-29T04:29:28Z</dcterms:modified>
</cp:coreProperties>
</file>