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Северо-Восточная Сибирь: природа, климат и хозяйство сурового края
</a:t>
            </a:r>
            <a:endParaRPr lang="en-US" sz="1977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самых холодных и труднодоступных районов России: мерзлота, реки и богатства недр.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природные условия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Северо-Восточная Сибирь лежит на северо-востоке Азии между Северным Ледовитым и Тихим океанами. Территория огромна, а население редкое. Резко континентальный климат, длинная зима и короткое лето осложняют жизнь, транспорт и строительство.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Лена, Яна, Индигирка и Колыма вместе задают направления движения по воде и влияют на хозяйство.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карты и географические атласы России (обобщённо)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реки образуют важные природные маршруты и связи между районами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системы и влияние на погоду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Северо-Восточной Сибири много гор, нагорий и плоскогорий. Между ними часто тянутся широкие долины крупных рек, где условия мягче, чем на возвышенностях.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Рельеф: горы, нагорья и речные долины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рек и особенности ландшафта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хребты меняют движение воздушных масс: на разных склонах погода может заметно отличаться. Это хорошо видно в горных долинах с разреженной растительностью и участками мерзлоты.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черта климата — разница между январскими и летними температурами, из-за чего сезонные работы сильно зависят от погоды.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контрасты: зима и короткое лето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даже в тёплый сезон сохраняется «жёсткий» климатический фон: лето короткое, а тепло быстро сменяется холодом.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сведения для Оймякона и Якутска (по школьным географическим материалам; указаны ориентировочные средние значения и диапазон июля)
</a:t>
            </a:r>
            <a:endParaRPr lang="en-US" sz="61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 и её значение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Многолетняя мерзлота занимает почти всю территорию региона и влияет на любой серьёзный проект. Без учёта грунта сложно делать фундаменты, прокладывать дороги и строить дома.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растапливать мерзлый грунт, многие здания ставят на сваи. Так уменьшается нагрев почвы и сохраняется устойчивость основания на долгие годы.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условия меняются и грунт начинает подтаивать, он становится менее прочным. Сооружения могут проседать, а трубопроводы и дороги — деформироваться и требовать ремонта.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суровый климат меняет повседневную жизнь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взаимосвязей природных факторов и быта в условиях мерзлоты и сезонных перевозок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42376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0168" y="3429876"/>
            <a:ext cx="20115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 главные транспортные пути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«водная магистраль»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по Лене, Колыме, Индигирке и Яне перевозят грузы и пассажиров. Реки также помогают снабжать удалённые поселения, где иначе добраться особенно трудно.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районами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транспортная сеть слабая, реки становятся надёжным способом связи. По водным маршрутам проще организовать перемещения между районами и доставлять материалы для работ.
</a:t>
            </a:r>
            <a:endParaRPr lang="en-US" sz="866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рыболовство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важны не только для перевозок, но и для питания. Рыболовство поддерживает местные хозяйства и даёт людям доступ к привычным продуктам в течение года.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Водоснабжение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обеспечивают водой населённые пункты и предприятия. В условиях засушливых или сложных ландшафтов это особенно заметно: вода нужна постоянно, а не только в сезон.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3201"/>
            <a:ext cx="4418400" cy="13839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сосредоточено в нескольких крупных центрах, которые связаны с управлением, портами и промышленностью.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 их роль в регионе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пункты выполняют разные функции — от портов до промышленности, поэтому именно они притягивают население даже при суровых условиях.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сведения о городах и административных центрах Российской Федерации (обобщённо)
</a:t>
            </a:r>
            <a:endParaRPr lang="en-US" sz="6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Северо-Восточной Сибири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живут якуты, эвены, эвенки, юкагиры, чукчи и другие народы. Их культура связана с тундрой, тайгой и морским побережьем, где люди приспосабливаются к природе.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национальные языки, традиции, обряды и устное народное творчество. Эти элементы передаются из поколения в поколение и помогают сохранять культурную память региона.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работает как общий язык общения между территориями и народами. Культурное разнообразие Северо-Восточной Сибири связано с её долгой историей освоения и взаимодействия людей. 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занятия северных народов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Оленеводство: путь по тундре и забота о стаде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и на открытых пространствах олень — главное «средство жизни». Люди следуют за кормовой базой и ветрами, выбирая маршруты для пастьбы и перекочёвок. Зимой упряжка помогает перевозить грузы и передвигаться на большие расстояния, когда дороги превращаются в ледяные тропы.
</a:t>
            </a:r>
            <a:endParaRPr lang="en-US" sz="793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Рыболовство: сезонная работа у рек и озёр
</a:t>
            </a:r>
            <a:pPr algn="l" indent="0" marL="0">
              <a:lnSpc>
                <a:spcPct val="115000"/>
              </a:lnSpc>
              <a:buNone/>
            </a:pPr>
            <a:r>
              <a:rPr lang="en-US" sz="51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прибрежные воды дают улов, но многое зависит от времени года и состояния воды. Рыбу заготавливают в периоды, когда её проще поймать и обработать. Традиции работы связаны с циклом природы: сначала подготовка, затем лов и последующая переработка для хранения.
</a:t>
            </a:r>
            <a:endParaRPr lang="en-US" sz="801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 меховая одежда: выживание в 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в тайге и тундре требует знания местных условий и осторожности. Меховая одежда защищает от сильных ветров и низких температур, помогая людям работать и путешествовать. Тёплые вещи шьют из шкур и используют в повседневной жизни, потому что мороз здесь не редкость.
</a:t>
            </a:r>
            <a:endParaRPr lang="en-US" sz="79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ресурсов отражает их хозяйственную значимость: алмазы наиболее известны для Якутии, золото — для Магаданской области и Чукотки.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региона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набор ресурсов объясняет, почему добыча стала основой экономики: разные территории специализируются на разных месторождениях.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перечню основных видов полезных ископаемых для Северо-Восточной Сибири (без долей, 2026)
</a:t>
            </a:r>
            <a:endParaRPr lang="en-US" sz="6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558" y="1959900"/>
            <a:ext cx="3423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463" y="1986438"/>
            <a:ext cx="3423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373" y="1986438"/>
            <a:ext cx="3423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99273" y="1986438"/>
            <a:ext cx="3423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добыча ресурсов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Алмазодобыча в Якутии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Якутии работают предприятия, связанные с добычей алмазов. Добыча формирует рабочие места и влияет на развитие поселков и инфраструктуры. Часть грузов перевозят от месторождений к переработке и портам.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Золотодобыча в Магаданской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Магаданская область известна золотодобычей. Из-за удалённости объектов компании планируют логистику заранее: иначе поставки техники и топлива срываются. Поэтому важны и морские маршруты, и зимние дороги.
</a:t>
            </a:r>
            <a:endParaRPr lang="en-US" sz="727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Чукотки: золото и олово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Чукотке добывают золото и олово. Процессы добычи и вывоза сырья зависят от сезона, состояния льда и погоды. Транспортировка сырья часто требует сочетания морских и наземных участков.
</a:t>
            </a:r>
            <a:endParaRPr lang="en-US" sz="795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Угольный район в районе Нерюнгри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районе Нерюнгри расположен крупный угольный узел. Уголь обеспечивает топливные потребности и поддерживает промышленность. Так как расстояния велики, сырьё нередко доставляют по рекам, морем или по зимникам.
</a:t>
            </a:r>
            <a:endParaRPr lang="en-US" sz="72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4677" y="1846057"/>
            <a:ext cx="5909045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зоны сменяют друг друга с севера на юг. Их границы во многом задают температура, длительность зимы и характер растительности на мерзлотных почвах.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Северо-Восточной Сибири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зон заметна по составу растительности: от низких растений к редким деревьям и затем к лесным массивам, где доминирует лиственница.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школьное описание природных зон Северо-Восточной Сибири (учебные материалы, актуализация 2026)
</a:t>
            </a:r>
            <a:endParaRPr lang="en-US" sz="5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климата и хозяйства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идеи: причинно-следственная цепочка из климата, мерзлоты и сезонной логистики региона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 и экологические проблемы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многолетней мерзлоты подрывает устойчивость грунта. Из‑за этого могут проседать дороги, менять форму опоры и конструкции, а трубопроводы и здания становятся уязвимее к повреждениям.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 усиливают экологическую нагрузку: дым ухудшает качество воздуха, а выгорание растительности замедляет восстановление почв. В удалённых территориях борьба с огнём усложняется расстояниями и погодой.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трудно поддерживать инфраструктуру, если она построена на мерзлом грунте. Поэтому в зонах добычи важно контролировать состояние водоёмов, почв и тундровых ландшафтов, чтобы снизить ущерб экосистемам.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добыче полезных ископаемых появляются источники загрязнения: сточные воды, пыль, отходы производства. Отдельная проблема — безопасное обращение с материалами и соблюдение санитарных норм вблизи водоёмов.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природа и охраняемые территории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Северо-Восточная Сибирь сохраняет участки с редкими видами животных и растений. Здесь можно встретить северного оленя, песца и снежного барана, а на побережье — моржей и морских птиц. Это делает регион особенно ценным для наблюдений и охраны.
</a:t>
            </a:r>
            <a:endParaRPr lang="en-US" sz="814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важна потому, что северные экосистемы восстанавливаются медленно. Любое нарушение — от загрязнения до изменения среды обитания — может надолго повлиять на животных и растения. Поэтому режим охраны помогает сохранить природное равновесие.
</a:t>
            </a:r>
            <a:endParaRPr lang="en-US" sz="792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людей выше там, где есть инфраструктура, работа и более удобная доставка грузов по сезонам.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население распределено неравномерно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при одинаково суровых условиях жить удобнее там, где проще обеспечить транспорт и снабжение. Поэтому города и узлы становятся «островками» населения.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данных о неравномерности расселения (без точных чисел по годам, 2026)
</a:t>
            </a:r>
            <a:endParaRPr lang="en-US" sz="6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30" y="3429876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3405" y="3429876"/>
            <a:ext cx="234675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Северо-Восточной Сибири для России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важен как источник полезных ископаемых: здесь добывают алмазы, золото, уголь и другие виды сырья. Эти ресурсы поддерживают промышленность и экономические связи внутри страны.
</a:t>
            </a:r>
            <a:endParaRPr lang="en-US" sz="854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и северо-восточный рубеж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Северо-Восточная Сибирь выступает частью арктического направления России. Территория и её побережья имеют значение для связи и присутствия в северных районах, а также для прибрежной инфраструктуры.
</a:t>
            </a:r>
            <a:endParaRPr lang="en-US" sz="854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природные 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сохраняются природные комплексы с особым климатом и мерзлотными ландшафтами. Хрупкость экосистем делает регион ценным для научных наблюдений и природоохранных проектов.
</a:t>
            </a:r>
            <a:endParaRPr lang="en-US" sz="854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традиции северных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 и традиции коренных народов сохраняются благодаря их укладу жизни и знаниям о природе. Регион показывает связь условий окружающей среды с хозяйством и повседневными практиками людей.
</a:t>
            </a:r>
            <a:endParaRPr lang="en-US" sz="85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край, где природа управляет экономикой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Северо-Восточная Сибирь соединяет сильные морозы, вечную мерзлоту, большие природные богатства и редкое население. Реки, рельеф, добыча ресурсов и традиции северных народов формируют жизнь и расселение людей.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2026-05-11T20:04:25Z</dcterms:created>
  <dcterms:modified xsi:type="dcterms:W3CDTF">2026-05-11T20:04:25Z</dcterms:modified>
</cp:coreProperties>
</file>