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4978" y="449775"/>
            <a:ext cx="4412197" cy="442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449775"/>
            <a:ext cx="3766800" cy="15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Неформальное письмо-приглашение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3118500"/>
            <a:ext cx="3766800" cy="176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дружелюбное письмо с приглашением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Неформальное приглашение пишут тем, кого хорошо знают: другу, однокласснику или родственнику. Оно помогает просто и вежливо предложить встречу и сразу указать главное.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для друзей и близких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неформального приглашения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удобно собирать по блокам, отвечая на один простой вопрос в каждом разделе.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2101592"/>
            <a:ext cx="4152000" cy="12150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типовых фраз для неформального письма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приветствие задаёт дружелюбный тон и сразу подводит к приглашению.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неформального письма лучше короткие, простые обращения без официальных формул.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начать письмо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назвать повод для встречи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41788" y="1676668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приглашение
</a:t>
            </a:r>
            <a:pPr algn="l" indent="0" marL="0">
              <a:lnSpc>
                <a:spcPct val="115000"/>
              </a:lnSpc>
              <a:buNone/>
            </a:pPr>
            <a:r>
              <a:rPr lang="en-US" sz="4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I’d like to invite you to… звучит мягко и вежливо. Она подходит, когда нужно просто и понятно предложить событие без давления на собеседника.
</a:t>
            </a:r>
            <a:endParaRPr lang="en-US" sz="1061" dirty="0"/>
          </a:p>
        </p:txBody>
      </p:sp>
      <p:sp>
        <p:nvSpPr>
          <p:cNvPr id="10" name="Text 3"/>
          <p:cNvSpPr txBox="1"/>
          <p:nvPr/>
        </p:nvSpPr>
        <p:spPr>
          <a:xfrm>
            <a:off x="941788" y="2848310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событии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We’re having… удобно, если вы сообщаете о готовящемся событии. Оно помогает сразу показать, что приглашение связано с конкретным планом.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54563" y="1667386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Совместный повод
</a:t>
            </a:r>
            <a:pPr algn="l" indent="0" marL="0">
              <a:lnSpc>
                <a:spcPct val="115000"/>
              </a:lnSpc>
              <a:buNone/>
            </a:pPr>
            <a:r>
              <a:rPr lang="en-US" sz="4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Let’s celebrate… добавляет дружелюбия и совместного настроя. Она особенно уместна для дня рождения, успеха или любого радостного повода.
</a:t>
            </a:r>
            <a:endParaRPr lang="en-US" sz="1088" dirty="0"/>
          </a:p>
        </p:txBody>
      </p:sp>
      <p:sp>
        <p:nvSpPr>
          <p:cNvPr id="12" name="Text 5"/>
          <p:cNvSpPr txBox="1"/>
          <p:nvPr/>
        </p:nvSpPr>
        <p:spPr>
          <a:xfrm>
            <a:off x="4954563" y="2848302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4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Would you like to come to…? помогает вежливо спросить о присутствии. Часто рядом ставят because, чтобы коротко объяснить причину приглашения.
</a:t>
            </a:r>
            <a:endParaRPr lang="en-US" sz="108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3679" y="1059700"/>
            <a:ext cx="2674393" cy="3612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именно происходит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 событие
</a:t>
            </a:r>
            <a:pPr algn="l" indent="0" marL="0">
              <a:lnSpc>
                <a:spcPct val="115000"/>
              </a:lnSpc>
              <a:buNone/>
            </a:pPr>
            <a:r>
              <a:rPr lang="en-US" sz="3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party, game night или movie night становятся живыми, если добавить 2–3 детали. Например, можно упомянуть музыку, угощение и игры, чтобы событие легко представить.
</a:t>
            </a:r>
            <a:endParaRPr lang="en-US" sz="995" dirty="0"/>
          </a:p>
        </p:txBody>
      </p:sp>
      <p:sp>
        <p:nvSpPr>
          <p:cNvPr id="9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будет внутри
</a:t>
            </a:r>
            <a:pPr algn="l" indent="0" marL="0">
              <a:lnSpc>
                <a:spcPct val="115000"/>
              </a:lnSpc>
              <a:buNone/>
            </a:pPr>
            <a:r>
              <a:rPr lang="en-US" sz="3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уточнения делают письмо конкретным: snacks, prizes, board games. Такие слова не перегружают текст, но помогают понять, что именно будет интересного.
</a:t>
            </a:r>
            <a:endParaRPr lang="en-US" sz="995" dirty="0"/>
          </a:p>
        </p:txBody>
      </p:sp>
      <p:sp>
        <p:nvSpPr>
          <p:cNvPr id="10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деталей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3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middle-school лучше не перечислять слишком много пунктов. Небольшое число деталей помогает сохранить письмо коротким, естественным и удобным для чтения.
</a:t>
            </a:r>
            <a:endParaRPr lang="en-US" sz="99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2114598"/>
            <a:ext cx="4152000" cy="12150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типовых обозначений времени и места в приглашении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неформальном письме важно назвать дату, время и точное место без лишних объяснений.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 точные формулировки помогают адресату быстро понять, когда и куда прийти.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 где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128942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301558"/>
            <a:ext cx="218400" cy="194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581" y="3170708"/>
            <a:ext cx="218400" cy="194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00119" y="3154675"/>
            <a:ext cx="197925" cy="226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взять с собой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нужно, укажите предмет, который поможет гостю чувствовать себя удобно: наушники, настольную игру или бутылку воды. Пишите только то, что действительно важно.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принести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место не рядом, можно кратко объяснить дорогу: come by bus или walk from school. Так приглашение становится понятнее и практичнее.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добраться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удобно предложить встречу у входа или у ворот. Это снимает лишние вопросы и помогает гостю не заблудиться по дороге.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встретиться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подробности не нужны: добавляйте только то, что помогает человеку прийти без затруднений и заранее подготовиться к встрече.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нужное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2101592"/>
            <a:ext cx="4152000" cy="12150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фраз для запроса ответа в неформальном письме
</a:t>
            </a:r>
            <a:endParaRPr lang="en-US" sz="987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ответить помогает заранее понять, кто придёт и всё ли готово к встрече.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просьба об ответе делает приглашение организованным и вежливым.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попросить ответить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ответе важно выбрать подходящий тон: согласиться, вежливо отказаться или оставить себе время на решение.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варианта ответа помогают вести переписку вежливо и ясно.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основе примеров в тексте
</a:t>
            </a:r>
            <a:endParaRPr lang="en-US" sz="2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короткие фразы помогают завершить письмо дружелюбно и без лишней официальности.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подходят для тёплого окончания письма.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неформального письма в учебном материале
</a:t>
            </a:r>
            <a:endParaRPr lang="en-US" sz="2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049689"/>
            <a:ext cx="4070100" cy="1740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0375" y="3049807"/>
            <a:ext cx="4070100" cy="1740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готового приглашения
</a:t>
            </a:r>
            <a:endParaRPr lang="en-US" sz="218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63" y="1220754"/>
            <a:ext cx="32064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Приглашение без лишних слов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Лена заранее готовит приглашение, чтобы друг понял главное без лишних вопросов. В письме есть день, время, место и короткая просьба ответить. Такой текст легко прочитать и сразу представить встречу.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74600" y="1220750"/>
            <a:ext cx="31620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Вечер, который легко представить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Кейт сразу видит, что её ждут на дружеский вечер дома. Простые детали — игры, пицца и музыка — делают событие понятным и живым. В конце остаётся только ответить и подтвердить приход.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1965004"/>
            <a:ext cx="4152000" cy="15142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формулы для неформального приглашения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 полезно использовать простые грамматические опоры: просьба, предложение, причина и результат. Они помогают звучать вежливо и естественно.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конструкции делают письмо коротким, понятным и дружелюбным.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грамматические опоры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 для своего события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01640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Обращение и повод
</a:t>
            </a:r>
            <a:pPr algn="l" indent="0" marL="0">
              <a:lnSpc>
                <a:spcPct val="115000"/>
              </a:lnSpc>
              <a:buNone/>
            </a:pPr>
            <a:r>
              <a:rPr lang="en-US" sz="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обращения и сразу назовите повод. Вставьте имя, событие, дату и время, чтобы письмо было конкретным и не требовало лишних уточнений.
</a:t>
            </a:r>
            <a:endParaRPr lang="en-US" sz="812" dirty="0"/>
          </a:p>
        </p:txBody>
      </p:sp>
      <p:sp>
        <p:nvSpPr>
          <p:cNvPr id="12" name="Text 3"/>
          <p:cNvSpPr txBox="1"/>
          <p:nvPr/>
        </p:nvSpPr>
        <p:spPr>
          <a:xfrm>
            <a:off x="3916675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Две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Опишите встречу двумя короткими фразами. Подойдут игра, угощение, музыка, прогулка или другое простое действие, которое легко представить.
</a:t>
            </a:r>
            <a:endParaRPr lang="en-US" sz="812" dirty="0"/>
          </a:p>
        </p:txBody>
      </p:sp>
      <p:sp>
        <p:nvSpPr>
          <p:cNvPr id="13" name="Text 4"/>
          <p:cNvSpPr txBox="1"/>
          <p:nvPr/>
        </p:nvSpPr>
        <p:spPr>
          <a:xfrm>
            <a:off x="681695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Где и когда
</a:t>
            </a:r>
            <a:pPr algn="l" indent="0" marL="0">
              <a:lnSpc>
                <a:spcPct val="115000"/>
              </a:lnSpc>
              <a:buNone/>
            </a:pPr>
            <a:r>
              <a:rPr lang="en-US" sz="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Добавьте точное место и время. Для школьника важно, чтобы адрес, день и час читались быстро и не вызывали путаницы.
</a:t>
            </a:r>
            <a:endParaRPr lang="en-US" sz="938" dirty="0"/>
          </a:p>
        </p:txBody>
      </p:sp>
      <p:sp>
        <p:nvSpPr>
          <p:cNvPr id="14" name="Text 5"/>
          <p:cNvSpPr txBox="1"/>
          <p:nvPr/>
        </p:nvSpPr>
        <p:spPr>
          <a:xfrm>
            <a:off x="2378900" y="2979900"/>
            <a:ext cx="1785300" cy="10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Просьба ответить
</a:t>
            </a:r>
            <a:pPr algn="l" indent="0" marL="0">
              <a:lnSpc>
                <a:spcPct val="115000"/>
              </a:lnSpc>
              <a:buNone/>
            </a:pPr>
            <a:r>
              <a:rPr lang="en-US" sz="3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 попросите ответить заранее. Короткая фраза с can, could или please показывает уважение и помогает понять, кто придёт.
</a:t>
            </a:r>
            <a:endParaRPr lang="en-US" sz="894" dirty="0"/>
          </a:p>
        </p:txBody>
      </p:sp>
      <p:sp>
        <p:nvSpPr>
          <p:cNvPr id="15" name="Text 6"/>
          <p:cNvSpPr txBox="1"/>
          <p:nvPr/>
        </p:nvSpPr>
        <p:spPr>
          <a:xfrm>
            <a:off x="5279175" y="2979900"/>
            <a:ext cx="1785300" cy="10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Завершение
</a:t>
            </a:r>
            <a:pPr algn="l" indent="0" marL="0">
              <a:lnSpc>
                <a:spcPct val="115000"/>
              </a:lnSpc>
              <a:buNone/>
            </a:pPr>
            <a:r>
              <a:rPr lang="en-US" sz="3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Закончите тёплой фразой и подпишите имя. В финале не нужны официальные формулы — достаточно дружелюбного и короткого завершения.
</a:t>
            </a:r>
            <a:endParaRPr lang="en-US" sz="89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799351"/>
            <a:ext cx="4152000" cy="18195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Чек-лист структуры неформального письма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письмо по короткому списку: все ли обязательные блоки на месте и легко ли понять приглашение с первого чтения.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все пункты отмечены, письмо выглядит полным и готовым к отправке.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проверки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941800" y="1337512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официальный тон
</a:t>
            </a:r>
            <a:pPr algn="l" indent="0" marL="0">
              <a:lnSpc>
                <a:spcPct val="115000"/>
              </a:lnSpc>
              <a:buNone/>
            </a:pPr>
            <a:r>
              <a:rPr lang="en-US" sz="4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официальный стиль делает приглашение сухим и далёким. Для друга или одноклассника лучше выбирать простые слова, короткие предложения и дружелюбный тон без канцелярских формул.
</a:t>
            </a:r>
            <a:endParaRPr lang="en-US" sz="1011" dirty="0"/>
          </a:p>
        </p:txBody>
      </p:sp>
      <p:sp>
        <p:nvSpPr>
          <p:cNvPr id="11" name="Text 3"/>
          <p:cNvSpPr txBox="1"/>
          <p:nvPr/>
        </p:nvSpPr>
        <p:spPr>
          <a:xfrm>
            <a:off x="941800" y="2509154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важных деталей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письме нет времени, места или просьбы ответить, приглашение остаётся неполным. Получатель не понимает, когда и куда идти, а это мешает быстро принять решение.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941800" y="3743505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4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сложные слова и длинные фразы отвлекают от главного. Неформальное приглашение должно звучать легко, чтобы его можно было прочитать за несколько секунд.
</a:t>
            </a:r>
            <a:endParaRPr lang="en-US" sz="1088" dirty="0"/>
          </a:p>
        </p:txBody>
      </p:sp>
      <p:sp>
        <p:nvSpPr>
          <p:cNvPr id="13" name="Text 5"/>
          <p:cNvSpPr txBox="1"/>
          <p:nvPr/>
        </p:nvSpPr>
        <p:spPr>
          <a:xfrm>
            <a:off x="4954575" y="1942105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Лишняя длина
</a:t>
            </a:r>
            <a:pPr algn="l" indent="0" marL="0">
              <a:lnSpc>
                <a:spcPct val="115000"/>
              </a:lnSpc>
              <a:buNone/>
            </a:pPr>
            <a:r>
              <a:rPr lang="en-US" sz="4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письма становятся слишком длинными и перегруженными. Для простого приглашения достаточно нескольких точных фраз, чтобы сохранить ясность и не утомить читателя.
</a:t>
            </a:r>
            <a:endParaRPr lang="en-US" sz="1088" dirty="0"/>
          </a:p>
        </p:txBody>
      </p:sp>
      <p:sp>
        <p:nvSpPr>
          <p:cNvPr id="14" name="Text 6"/>
          <p:cNvSpPr txBox="1"/>
          <p:nvPr/>
        </p:nvSpPr>
        <p:spPr>
          <a:xfrm>
            <a:off x="4954575" y="3139355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связках
</a:t>
            </a:r>
            <a:pPr algn="l" indent="0" marL="0">
              <a:lnSpc>
                <a:spcPct val="115000"/>
              </a:lnSpc>
              <a:buNone/>
            </a:pPr>
            <a:r>
              <a:rPr lang="en-US" sz="4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because и so нужно использовать правильно, иначе мысль звучит неестественно. Лучше проверить, передаёт ли предложение причину или результат без путаницы.
</a:t>
            </a:r>
            <a:endParaRPr lang="en-US" sz="108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1812357"/>
            <a:ext cx="4152000" cy="18195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слова структуры письма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помогает быстро собрать письмо по блокам и не потерять его логику. Каждый термин соответствует одной части приглашения.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помнить слова блоков, письмо легче строить по порядку и проверять по схеме.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для письма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Тренировка: меняем событие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одного события на другое в готовом шаблоне приглашения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собрать письмо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порядок действий при создании неформального письма-приглашения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письмо готово к отправке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Неформальное письмо-приглашение работает, когда в нём есть ясный повод, точные детали и дружелюбный финал. После нескольких тренировок можно легко подставлять новые слова в шаблон и быстро проверять текст.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2026-07-25T08:00:41Z</dcterms:created>
  <dcterms:modified xsi:type="dcterms:W3CDTF">2026-07-25T08:00:41Z</dcterms:modified>
</cp:coreProperties>
</file>