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эволюции: ключевые понятия и 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факторов эволюции раскрывает причины изменений в живой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идеи в истории науки: Взгляд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учёные сформировали основы эволюционных теорий. Линней создал систематику, Ламарк предложил первую гипотезу изменения видов, а Дарвин объяснил естественный отбор, который сформировал современное понимание эволюции.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сохранение признаков в поколениях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– передача признаков от родителей к потомству через гены и молекулы ДНК, сохраняющая биологические свойства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обеспечивает устойчивость и точность передачи информации о физических и биохимических признаках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фундамент для сохранения адаптивных качеств, важных для выживания и развития вида в меняющихся условиях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мутации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вызывают новые варианты признаков. Например, жуки одного вида могут иметь разные оттенки окраски, что помогает лучше сливаться с окружающей средой.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и влияние среды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Ненаследственные изменения не передаются потомству. Изменение окраски листьев из-за солнца — пример адаптации к условиям, без изменения генов.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источники новых признаков у организмов
</a:t>
            </a:r>
            <a:endParaRPr lang="en-US" sz="2197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изменчивости: мутации и рекомбинации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мутации способствуют появлению сортов с устойчивостью к вредителям или неблагоприятным условиям.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– случайные изменения в ДНК, которые могут порождать новые признаки и быть переданы потомкам, влияя на эволюцию.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Рекомбинации происходят при полом размножении – гены комбинируются новыми способами, создавая разнообразие внутривидовых признаков.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мутаций и рекомбинаций обеспечивает материал для естественного отбора и адаптации видов к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генетике мутаций,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мутаций у разных типов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мутационная активность бактерий связана с их быстрым размножением и адаптацией к изменениям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снижает способность организмов быстро эволюционировать от бактерий к млекопитающим.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существование: три уровня конкуренции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проявляется в борьбе особей за пищу, территорию и возможности для размножения внутри одного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возникает между разными видами за общий ресурс, что влияет на устойчивость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неблагоприятными условиями среды требует адаптации к климату, дефициту воды и изменениям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гнёзд ворон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активно охраняют свои гнездовые участки от других птиц и хищников, обеспечивая лучшее выживание потомства в условиях ограниченной территории.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в лесу конкурируют за солнечный свет, поднимаясь выше низкорослых растений, чтобы обеспечить фотосинтез и рост.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хищники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вынуждены скрываться от лис и волков, быстро бегать и менять места обитания для снижения риска быть съеденными зимой.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борьбы за существование в природе
</a:t>
            </a:r>
            <a:endParaRPr lang="en-US" sz="2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на всех уровнях жизни, формируя многообразие видов с разными жизненными стратегиями.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формируется постепенно, накапливая мелкие изменения в признаках, которые улучшают приспособленность к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 у палочников снижает вероятность быть замеченными хищниками, повышая шансы на выживание.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полезными признаками чаще выживают и оставляют потомство, благодаря чему эти признаки закрепляются в популяции.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формирование полезных адаптаций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Т. Мёллера, 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распространения признаков под воздействием отбора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Замечено снижение темного окраса после улучшения воздуха, что свидетельствует о динамичности адаптивных особенностей.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загрязнения привели к резкому увеличению частоты темных бабочек, демонстрируя влияние антропогенных факторов.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карликовых пород собак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отбирает собак с особенностями, которые ему нравятся. Пример — чихуахуа, маленькая порода с ярким характером, созданная путем селекции. Такие животные отличаются специфическим внешним видом и поведением.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декоративных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цвет и форму цветов с помощью селекции, получая множество сортов роз и тюльпанов. Благодаря этому выращивают растения с необычными узорами и оттенками.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сельскохозяйственных культур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помогает выведению сортов кукурузы и пшеницы, обладающих высокой урожайностью и устойчивостью к вредителям. Это обеспечивает стабильное производство продуктов питания.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искусственного отбора в изменении организмов
</a:t>
            </a:r>
            <a:endParaRPr lang="en-US" sz="23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естественного и искусственного отбора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целях, источниках и результатах двух видов отбора, подкрепляя ключевые особенности каждого процесса.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формирует адаптации для выживания, искусственный – создает ценные для человека организмы.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изменяет частоты генов в маленьких популяциях без влияния отбора, что приводит к случайным изменениям в наборе признаков.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случайность как фактор эволюции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усиливается при стихийных бедствиях и резких изменениях среды, влияя на генетическое разнообразие и эволюционный путь популяции.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аллели могут закрепляться или исчезать, не завися от их полезности для организма, что особенно выражено после резких падений численности видов.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дрейфа генов в малой популяции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случайные процессы изменения аллельных частот в малой группе без направленного отбора.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и его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видов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 между популяциями объединяет генофонды, поддерживая разнообразие и снижая генетические различия.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генов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стимулирует появление новых комбинаций признаков, что способствует адаптации видов к меняющимся условиям.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природе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и рыбы, мигрирующие по рекам, обеспечивают генетический обмен между изолированными группами.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формирование подвидов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популяций птиц на островах способствует развитию уникальных признаков благодаря ограниченному обмену генами. Эти особи адаптируются к местным условиям, формируя новые подвиды.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новых генетических комбинаций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стимулирует встречу разных генотипов, что приводит к разнообразию и появлению уникальных признаков. Это способствует биологическому разнообразию и эволюционному прогрессу.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появление новых признаков
</a:t>
            </a:r>
            <a:endParaRPr lang="en-US" sz="24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результат взаимодействия факторов эволюции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формируется под влиянием отбора, изменчивости и конкуренции, обеспечивая организмам успешное выживание в конкретной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развивают защитные окраски и усовершенствуют органы чувств для повышения шансов избежать опасностей и эффективно добывать пищу.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густой подшерсток у арктических лис, который помогает сохранять тепло в суровых зимних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изменений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и богомолы развили камуфляжную окраску и формы, маскируясь среди растительности для защиты от хищников.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приобрели яркую окраску лепестков для привлечения насекомых-опылителей, что улучшает эффективность размножения.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эволюционировали с длинной шеей, чтобы доставать пищу на высоких деревьях, получая преимущество в конкуренции за пищевые ресурсы.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способствуют выживанию и успешному размножению, закрепляя полезные признаки в популяциях.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урбанизации на живую природу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меняет привычные местообитания животных, создавая новые экологические ниши. Некоторые виды адаптируются к городской среде, изменяя поведение и внешний вид.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инвазивные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вырубка лесов уменьшают естественные ареалы обитания, что способствует распространению инвазивных видов, которые конкурируют с местными и влияют на эволюцию экосистем.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современная эволюция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факторов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формируют разнообразие жизни и способствуют адаптации видов. Осознание этих процессов помогает сохранять природу и создавать устойчивые экосистемы в будущем.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2026-05-09T07:26:55Z</dcterms:created>
  <dcterms:modified xsi:type="dcterms:W3CDTF">2026-05-09T07:26:55Z</dcterms:modified>
</cp:coreProperties>
</file>