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царство Грибы: ключевые темы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отдельное царство с важной ролью в природе и жизни человека.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открытий в мире грибов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древности люди изучали грибы, но серьёзный прогресс начался с изобретения микроскопа в XVII веке. Позже учёные XX века выделили грибы в отдельное царство, расширив представления о них как уникальных организмах.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природы грибов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эукариоты без хлорофилла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клетки с ядром, не умеют фотосинтезировать, питаются готовыми органическими веществами. Их клетки покрыты хитином, а не клеточной стенкой из целлюлозы, как у растений.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тела и питание грибов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образуют заметные плодовые тела. Они бывают сапротрофами и паразитами, добывая питание из мёртвой или живой органики. Этим они отличаются от растений и животных.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клеточный состав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грибных клеток содержит хитин, что сближает их с животными. Отсутствие хлорофилла заставляет их искать питательные вещества снаружи.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 в природе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грибов выделяют шляпочные, плесневые, дрожжи, трутовики и микоризные виды с разными особенностями строения и образа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описала свыше 150 000 видов грибов, хотя общее число намного выше из-за труднодоступности многих экосистем.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грибов занимает уникальную экологическую нишу — от разложения органики до симбиоза с растениями.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встречаются во всех климатических зонах планеты: от тропиков до арктических лесов.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шляпочных грибов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питаются с помощью мицелия — тонких нитей, проникающих в почву или древесину. В отличие от растений, у них нет корней, а питание осуществляется за счёт разложения органического вещества.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без корней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имеют заметную шляпку и ножку, внутри шляпки расположен гименофор — место образования спор. К примеру, белый гриб обладает мощным мицелием и характерной формой шляпки.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— шляпка и ножка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грибы: роль и применение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 и пеницилл — простые и полезные плесени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покрывают органические остатки, быстро размножаясь спорами. Пеницилл известен созданием антибиотиков, а мукор часто портит продукты питания.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Плесени в окружающей среде и медицине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плесеней разносятся воздухом повсеместно. Некоторые виды вызывают аллергию, но одновременно являются источником лекарств и сырья для биотехнологий.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дрожжей — одноклеточных грибов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дрожжей применяются для синтеза витаминов и белковых продуктов. Их биохимические свойства активно используют в фармацевтике и пищевой индустрии.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медицине и промышленности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размножаются почкованием, быстро увеличивая численность. Они ответственны за процессы брожения в хлебопечении и напитках, превращая сахар в углекислый газ и спирт.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главная функция дрожжей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повышает устойчивость растений к стрессовым факторам, например засухе и болезням.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тесное сотрудничество грибов и растений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помогает растению лучше впитывать воду и минералы из почвы, значительно улучшая питание дерева или кустарника.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снабжает гриб органическими веществами, необходимыми для его роста и жизнедеятельности.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— скрытая основа жизни грибов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мицелия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состоит из тонких нитей — гифов, которые глубоко проникают в субстрат, поглощая воду и питательные вещества для гриба. Он является основой росту и развитию грибной колонии.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мицелии в природе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мицелий опёнка в США, занимающий более 10 гектаров и существующий тысячи лет — один из крупнейших живых организмов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7844"/>
            <a:ext cx="4417500" cy="21892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грибов, растений и животных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в структуре и питании трёх царств живых организмов.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ближе к животным по питанию и запасанию, но имеют клеточную стенку, отличающую их от животных.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«Школьная биология», Российская академия наук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видов грибов: распределение по группам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микологическое общество подтверждает, что описано свыше 150 000 видов грибов, а общее число видов в природе, вероятно, намного выше.
</a:t>
            </a:r>
            <a:endParaRPr lang="en-US" sz="148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связано с шляпочными и плесневыми грибами, что отражает их широкое распространение и разнообразие экологии.
</a:t>
            </a:r>
            <a:endParaRPr lang="en-US" sz="1462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микологическое общество, статистика 2023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грибов: сапротрофы, паразиты, симбионты
</a:t>
            </a:r>
            <a:endParaRPr lang="en-US" sz="2434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питаются живыми организмами, вызывая болезни. Например, спорынья поражает злаки, снижая урожай, а ржавчинные грибы вредят лесным деревьям, ухудшая их состояние.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– враги растений и животных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грибы играют главную роль в разложении мёртвой органики, участвую в формировании плодородной почвы. Они разлагают листья, древесину и другие остатки, возвращая питательные вещества в экосистему.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Сапротрофы: переработчики органики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грибы находятся в тесном союзе с корнями растений, помогая им лучше усваивать воду и минералы, а сами получают от растения органические вещества для роста и развития.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грибы и растения – сотрудничество во благо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грибов: споры и вегетативные способы
</a:t>
            </a:r>
            <a:endParaRPr lang="en-US" sz="245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Споровое размножение – основной путь грибов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споры на специальных структурах, которые разносятся ветром, водой и животными. Это позволяет им быстро и широко расселяться в различных средах.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и почкование у дрожжей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грибов, включая дрожжи, размножаются путём почкования или деления мицелия, что обеспечивает быстрое увеличение популяции без образования спор.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и ядовитые грибы: отличия и примеры
</a:t>
            </a:r>
            <a:endParaRPr lang="en-US" sz="2587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и мухомор обладают сильным токсичным действием. Важно знать отличия между съедобными и ядовитыми видами, чтобы избежать отравлений, которые могут быть смертельны.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ядовитых грибов – учимся распознавать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гриб, подосиновик, лисичка и шампиньон ценятся за пищевую ценность и вкусовые качества. Они широко используются в кулинарии и считаются безопасными при правильном сборе.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– вкус и польза природы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природе: разложение и круговорот веществ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образованию гумуса – плодородного слоя почвы, что поддерживает здоровье экосистем и способствует биоразнообразию в природе.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являются главными разлагателями мёртвых остатков, преобразуя их в минеральные вещества, необходимые другим организмам для жизни и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шляпочного гриба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микологических исследований и учебных материалов по биологии грибов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климат: адаптация и распространение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тела чаще появляются в благоприятные периоды — осенью или после дождя, что обеспечивает успешное размножение и распространение видов.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способны выживать в самых разных климатических условиях, от холодной Арктики до жарких пустынь, благодаря устойчивому мицелию.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Грибы-лекари: медицинское значение грибов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– революция в медицине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Александром Флемингом в 1928 году пенициллин стал первым антибиотиком и спас миллионы жизней, открыв новую эру в борьбе с инфекциями.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применение грибов в фармацевтике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используются для создания иммуномодуляторов, антибактериальных средств и вакцин. Они являются ценным источником активных веществ для медицины.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культуре и традициях народов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сбор грибов — традиционное занятие и семейный обряд, а в Японии мацутакэ почитается как символ удачи и благополучия.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и обрядах многих стран грибы символизируют тайну и связь с природой, играют важную роль в фольклоре и искусстве.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Грибы: неотъемлемая часть живой природы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важны для экосистем и человека, обеспечивая круговорот веществ, плодородие почв, медицинские открытия и культурное наследие, подтверждая свою уникальность в живом мире.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2026-05-08T08:11:30Z</dcterms:created>
  <dcterms:modified xsi:type="dcterms:W3CDTF">2026-05-08T08:11:30Z</dcterms:modified>
</cp:coreProperties>
</file>