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и регресс в эволюции: ключевые понятия урока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процессы эволюции, их критерии и значение для 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эволюционной динамики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эпохи Дарвина учёные обсуждают прогресс и регресс в эволюции, чтобы понять разнообразие жизни, учитывая современный вклад молекулярной биологии и антропогенных факторов.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биологического прогресса: признаки и примеры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прогресс проявляется в увеличении численности видов, расширении их ареалов и повышении разнообразия в экосистемах, укрепляя устойчивость популяций.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массового вымирания мезозойских динозавров млекопитающие заняли освобождённые экологические ниши, что иллюстрирует быстрый эволюционный прогресс.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Группы, достигшие биологического прогресса, обычно становятся доминирующими в биоценозах, играя ключевую роль в экосистемных процессах.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биологического регресса: основные черты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Регресс характеризуется сокращением численности видов, сужением ареала и упрощением морфофизиологических структур, что снижает адаптивные возможности.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Кистеперые рыбы, сохранившиеся в изолированных водоёмах, демонстрируют типичный пример регресса с ограниченной биогеографией и меньшим разнообразием.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сложности организации связано с увеличением риска вымирания, особенно при узкой экологической специализации и нестабильности среды.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биологического прогресса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представляет глубокие эволюционные изменения, например появление позвоночника, что ведёт к новым уровням организации и усложнению строения.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 — адаптации к конкретным условиям без значительного усложнения, как у бабочек, обеспечивающие выживание в определённых нишах.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 — упрощение строения организма, типично для паразитов, позволяющее экономить ресурсы и выживать в специфических условиях.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древо: динамика прогресса и регресса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рост разнообразия птиц при одновременном сокращении архозавров, демонстрируя смену доминирующих групп.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прогресса и регресса обусловлено экологической конкуренцией и изменениями среды обитания.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эволюционных исследований, 2023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— ключевые эволюционные новшества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амниотического яйца и освоение суши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Амниотическое яйцо предотвращает высыхание зародыша, что позволило рептилиям перейти к наземному образу жизни и значительно расширить ареал обитания.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позвоночника как глобальная эволюционная инновация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позвоночника обеспечило структурную поддержку тела и стало основой для развития сложных систем органов у позвоночных животных.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 проявляется в специализированных изменениях, оптимизирующих организм для конкретных условий, при этом не изменяя кардинально строение.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разнообразие форм клювов галапагосских вьюрков связано с разными типами пищи, отражая тонкую адаптацию к среде без усложнения организма.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Идиоадаптация: адаптивное разнообразие без усложнения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Общая дегенерация характеризуется упрощением тела ради приспособления к паразитическому образу жизни, что увеличивает шансы выживания в специфических условиях. 2. Процесс сопровождается потерей органов, не необходимых в среде хозяина, что снижает энергетические затраты.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 — путь к регрессу и выживанию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Паразитизм влечёт утрачивание пищеварительной системы, как у ленточных червей, что позволяет фокусироваться на использовании ресурсов хозяина. 2. Такая адаптация ведёт к биологическому регрессу, но обеспечивает эффективность выживания в нише паразита.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регресса на жизненные функции и численность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органов чувств, как у слепых обитателей пещер, снижает биологическое разнообразие и делает виды особенно уязвимыми при изменении условий среды.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Регресс у паразитических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Паразиты, такие как вши и ленточные черви, демонстрируют упрощение строения и утрату сложных органов, адаптируясь к жизни за счёт других организмов. Это существенно снижает их автономность.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биологического регресса и его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определения биологического прогресса и регресса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особей указывает на успешность вида и расширение популяции в условиях среды, что является ключевым признаком биологического прогресса.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ареала свидетельствует о способности вида осваивать новые территории и адаптироваться к различным экологическим условиям, что характеризует прогресс.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отражает расширение биологической ниши и дифференциацию групп организмов, подтверждая развитие биологического прогресса.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численности, ареала и разнообразия связано с регрессом и повышает риск исчезновения вида или его генетической деградации.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и физиологические адаптации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Этологические адаптации, такие как стадный инстинкт копытных, способствуют коллективной защите и поиску пищи, повышая выживаемость вида в изменчивых условиях окружающей среды.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защитных и жизненных приспособлений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включают структурные изменения, например, толстая кожа слона служит эффективной защитой от хищников. Физиологические приспособления обеспечивают внутреннее равновесие и выживание в условиях среды.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благодаря дивергенции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Галапагосских островов — классический пример дивергенции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клювах отражают адаптацию к разным типам пищи, что способствовало формированию новых видов. Такое расхождение признаков обеспечивает успешное освоение разнообразных экологических ниш.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способствует расширению биологического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позволяет организмам адаптироваться к уникальным условиям среды, увеличивая шансы на выживание и эволюционное становление новых форм жизни.
</a:t>
            </a:r>
            <a:endParaRPr lang="en-US" sz="11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 проявляется в появлении сходных признаков у неродственных организмов, таких как форма тела, адаптированная к аналогичным условиям среды, несмотря на разное происхождение.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демонстрирует, как разные виды достигают прогресса, приспосабливаясь к сходным экологическим нишам путем развития похожих характеристик независимо друг от друга.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прогресс через конвергенцию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эволюционного прогресса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новый генетический материал, способствуя появлению признаков, которые могут повысить приспособленность видов к окружающей среде.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случайным образом меняет частоты аллелей в популяции, влияя на её эволюционное направление в долгосрочной перспективе.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наиболее адаптированные организмы, что обеспечивает накопление полезных признаков и поддерживает биологический прогресс.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адаптации к условиям урбанизации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демонстрируют прогресс за счёт адаптации к городским условиям — так, численность голубей, крыс и воронов увеличивается благодаря новым источникам пищи и убежищам.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эффекты антропогенного воздействия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изменение ландшафтов и урбанизация вызывают сокращение численности многих диких видов. Особенно страдают виды с узкой экологической специализацией и низкой адаптивной способностью.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эволюционные процессы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биологического прогресса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эволюция патогенов приводит к появлению штаммов, невосприимчивых к лекарствам, что свидетельствует о их прогрессирующей адаптации в условиях медицинского давления.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популяций городских комаров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успешно приспособились к антропогенным изменениям, размножаясь в водоёмах в городах, что усиливает их выживание и распространение.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воробьёв к загрязнённым средам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постепенно развивают устойчивость к загрязнениям воздуха и изменённым кормовым ресурсам, что способствует сохранению и росту их популяций в городах.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взаимосвязи прогресса и регресса в эволюции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(около 252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большей части жизни на Земле открыло новые экологические ниши, что привело к последующей экспансии и прогрессу выживших линий.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эра: расцвет и упадок архозавров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Архозавры доминировали, но их снижение вызвало появление млекопитающих, которые начали активно развиваться и занимать новые экологические места.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Кайнозой: прогресс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быстро диверсифицировались и расширили численность после вымирания динозавров, заняв опустевшие эволюционные ниши.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и вызовы эволюции будущего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вызывает дискуссии о границах вмешательства в естественные процессы и возможных долгосрочных последствиях для экосистем и видов.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 модификации растений и животных приводят к рискам сокращения генетического разнообразия и изменения баланса в природных сообществах.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видов для улучшения сельского хозяйства или борьбы с вредителями может вызвать непредвиденные экологические последствия и нарушение биоразнообразия.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управление эволюционными процессами требует этического осмысления и научного подхода для сохранения устойчивости биосферы.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биологического прогресса и регресса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прогресса и регресса позволяет глубже понять развитие жизни, способствует рациональному природопользованию и формирует этические принципы в отношении биосферы и её будущего.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2026-05-10T08:56:29Z</dcterms:created>
  <dcterms:modified xsi:type="dcterms:W3CDTF">2026-05-10T08:56:29Z</dcterms:modified>
</cp:coreProperties>
</file>