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Многоугольники: основные фигуры планиметрии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фигуры, их свойства, формулы и примеры из жизни.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помогают понять планиметрию, научиться измерять углы, находить периметр и диагонали, применять формулы и узнавать знакомые формы в чертежах, зданиях, дорожных знаках и орнаментах.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многоугольники важны в 7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многоугольника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образуют три и более отрезка, которые идут один за другим и соединяются только концами, образуя единую фигуру.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такой фигуры — замкнутость: начальная и конечная точки совпадают, поэтому граница образует непрерывный контур.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прямые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границе многоугольника нет кривых линий, потому что она состоит исключительно из отрезков, а не из дуг или окружностей.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не замыкаются или пересекаются не в вершинах, фигуру нельзя считать многоугольником, даже если она похожа на 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вершины и углы многоугольника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три стороны, три вершины и три угла; у четырёхугольника — четыре, у пятиугольника — пять. Связь легко увидеть на рисунке.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многоугольника число сторон, вершин и углов совпадает. Это помогает быстро проверять название фигуры и её основные свойства.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выделять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стороны, вершины и углы раскрашены разными цветами, строение фигуры становится наглядным, а ошибки при счёте заметить гораздо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сложнее фигура, но её название по-прежнему определяется очень просто — по количеству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 последовательное увеличение числа сторон от 3 до 10; это основа для сравнения и классификации многоугольников.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«Многоугольники», 7 класс.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 числу сторон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сторон связано с вершинами и диагоналями у самых известных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числа сторон растёт и число диагоналей. Это удобно для сравнения фигур и дальнейшего изучения их свойств.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«Многоугольники», 7 класс.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многоугольники и их характеристики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граница, ниже которой остаются все углы выпуклого многоугольника.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ориентир помогает быстро отличать выпуклые фигуры от невыпуклых и понимать, почему первые удобнее для измерений и 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определение из темы «Многоугольники»,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на принадлежность к многоугольникам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 основному определению многоугольника в школьной геометрии.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треугольника периметр равен a+b+c. У квадрата, если все стороны равны, используют краткую запись P=4a, что упрощает вычисления.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всей границы фигуры. Его находят, складывая длины всех сторон, независимо от их формы и размера.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полезен при расчёте длины забора, рамки, бордюра, ткани или любого контура, который нужно измерить по краю.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для любого n-угольника и позволяет заранее найти сумму углов, не измеряя каждый угол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сторон сумма внутренних углов увеличивается на 180° за каждую новую сторону сверх двух; это удобно для расчётов.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школьной формуле суммы внутренних углов многоугольника.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многоугольников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отличается тем, что все его стороны имеют одинаковую длину. Благодаря этому фигура выглядит симметрично и легко узнаётся среди других многоугольников.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такой фигуры все внутренние углы тоже равны. Именно сочетание равных сторон и равных углов делает квадрат, равносторонний треугольник и правильный шестиугольник правильными многоугольниками.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часто используют в плитке, орнаментах, сотах и декоративных узорах. Повторение одинаковых фигур помогает создавать аккуратный рисунок и заполнять плоскость без пробелов.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многоугольника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их бывает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диагоналей нет, потому что каждая вершина соединена только с двумя соседними. У четырёхугольника две диагонали, а у пятиугольника уже пять.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диагональю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 — это отрезок, соединяющий две вершины, которые не являются соседними. Такой отрезок всегда проходит внутри многоугольника и не совпадает со стороной.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диагоналей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фигуры, тем больше у неё диагоналей. Поэтому у шести-, семи- и восьмиугольников их становится заметно больше, чем у простых фигур.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помогают разбирать многоугольник на треугольники, а значит, удобнее находить его свойства и проверять вычисления. Это особенно полезно в геометрических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диагоналей позволяет заранее вычислить значение для любого n-угольника, не строя его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неравномерный: добавление одной стороны увеличивает число диагоналей всё сильнее. Это показывает, что сложность фигуры быстро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формуле n(n−3)/2 для 3–8-угольников.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число диагоналей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окружающем мире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знаках используют треугольники, прямоугольники и восьмиугольники. Такие формы хорошо заметны, легко различаются и помогают быстро понять смысл знака на дороге.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часто встречаются в окнах, дверях, плитке и деталях мебели. Их удобно измерять, чертить и использовать при разметке помещений и конструкций.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покрытия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и другие правильные фигуры хорошо заполняют поверхность без промежутков. Поэтому их любят в мозаике, орнаментах, декоративных покрытиях и некоторых упаковках.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формулы, которые чаще всего используют при решении задач о многоугольниках.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свойства фигуры с числом сторон. Это позволяет быстро находить нужную величину и проверять ответы в 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по теме многоугольников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многоугольников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листе отмечают все вершины будущей фигуры. Важно заранее представить, каким будет многоугольник, чтобы точки располагались удобно и без лишних пересечений.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по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вершины соединяют отрезками в нужной последовательности. Линии должны замкнуться, иначе фигура не будет считаться многоугольником.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правильность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проверяют, что каждый отрезок соединён только с соседними, а стороны не пересекаются в неожиданных местах. Это особенно важно для простого многоугольника.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строят правильный многоугольник, необходимо следить за равными сторонами и равными углами. Для этого используют линейку, циркуль и аккуратные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суммы углов на примере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числа сторон к формуле и проверке результата на чертеже.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из одинаковых фигур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 или стене одинаковые многоугольники могут повторяться без промежутков и наложений. Так рождается мозаика, где каждый элемент поддерживает общий ритм, а весь рисунок выглядит упорядоченным и выразительным.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 как геометрическая композиция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витражах многоугольники собираются в яркие цветные фрагменты. Треугольники, четырёхугольники и шестиугольники помогают создавать симметрию, а свет подчёркивает границы каждой фигуры и делает узор живым.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орнамент и повторение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орнаменты часто строятся на повторе правильных многоугольников. За счёт этого рисунок кажется бесконечным, а одинаковые элементы образуют красивый порядок, который легко увидеть даже издалека.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орнаментах и узорах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из учебника и окружающего мира чаще всего заметны фигуры с тремя и четырьмя сторонами.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 четырёхугольники лидируют, потому что они проще в построении и широко применяются в быту, строительстве и разметке.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примерам из учебника и объектов окружающего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многоугольники встречаются чаще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многоугольниках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отличаются числом сторон, вершин и углов, а их свойства помогают находить периметр, сумму углов и диагонали. Эти знания полезны в геометрии, архитектуре и повседневной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2026-05-28T23:37:26Z</dcterms:created>
  <dcterms:modified xsi:type="dcterms:W3CDTF">2026-05-28T23:37:26Z</dcterms:modified>
</cp:coreProperties>
</file>