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и Африки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характеристик и роли Азии и Африки в XXI веке.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 Африка — главные регионы с бурно растущей экономикой, богатым населением и уникальным геополитическим положением. Здесь зарождаются новые мировые тренды и исторические преобразования.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Азии и Африки для глобального развития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размеры и численность населения
</a:t>
            </a:r>
            <a:endParaRPr lang="en-US" sz="228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— самый обширный материк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занимает около 44,6 млн км², что делает её крупнейшим материком планеты с разнообразными климатическими зонами и ландшафтами.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континент контрастов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охватывает территорию примерно 30,37 млн км², объединяя пустыни, саванны и тропические леса, с богатым разнообразием флоры и фауны.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— более половины человечества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население Азии и Африки превышает 5,2 миллиарда человек, составляя свыше 65% населения Земли. Города с миллионами жителей сосредоточены в этих регионах.
</a:t>
            </a:r>
            <a:endParaRPr lang="en-US" sz="11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723370"/>
            <a:ext cx="5266500" cy="18665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Азии и Африки
</a:t>
            </a:r>
            <a:endParaRPr lang="en-US" sz="2978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стран по территории и уровню развития в Азии и Африке отражено в таблице ниже.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регионов сильно различаются по размерам и развитию, что влияет на внутрирегиональное сотрудничество.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ООН и Всемирного банка,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ведущие экономики — Китай, Япония, Южная Корея, Индия и Сингапур, формирующие основу региона в мировой торговле и технологиях.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экономические и политические игроки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лидируют Нигерия с крупнейшим ВВП, Египет с развитой промышленностью и культурой, ЮАР — с разнообразной экономикой и финансовыми центрами.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Эфиопия выделяется быстрым ростом сельского хозяйства и производственного сектора, что меняет экономический ландшафт Африки.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государства существенно влияют на региональную политику, экономическое развитие и формирование международных альянсов.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 в регионах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языки Азии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распространены тысячи языков, но доминируют китайский, хинди, арабский, японский, английский и индонезийский. Многоязычие поддерживает культурное разнообразие и образование.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языки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преобладают арабский, суахили, хауса и амхарский, наряду с официальными европейскими языками. Языковое богатство способствует межэтническому общению и мультикультурности.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467" y="1479875"/>
            <a:ext cx="397116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основных религий в Азии и Африке
</a:t>
            </a:r>
            <a:endParaRPr lang="en-US" sz="24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главные религии и регионы их преобладания.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отражают историю миграций и культурные традиции регионов, формируя социальную структуру.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Pew Research Center, 2022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50" y="1172154"/>
            <a:ext cx="2002800" cy="19499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и обычаи Азии и Африки
</a:t>
            </a:r>
            <a:endParaRPr lang="en-US" sz="2866" dirty="0"/>
          </a:p>
        </p:txBody>
      </p:sp>
      <p:sp>
        <p:nvSpPr>
          <p:cNvPr id="14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Чайные церемонии и боевые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 Японии чайные церемонии символизируют уважение и гармонию, а боевые искусства — важная часть культурного наследия и воспитания.
</a:t>
            </a:r>
            <a:endParaRPr lang="en-US" sz="1173" dirty="0"/>
          </a:p>
        </p:txBody>
      </p:sp>
      <p:sp>
        <p:nvSpPr>
          <p:cNvPr id="15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Холи и танцы раас лила в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Холи — яркий весенний фестиваль красок, отражающий обновление, а раас лила — традиционные танцы с мифологическим подтекстом.
</a:t>
            </a:r>
            <a:endParaRPr lang="en-US" sz="1090" dirty="0"/>
          </a:p>
        </p:txBody>
      </p:sp>
      <p:sp>
        <p:nvSpPr>
          <p:cNvPr id="16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Афро-ритмы и барабанная музыка народов Йоруба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барабаны играют ключевую роль в жизни сообществ, передавая истории и объединяя поколения через ритмы и танцы.
</a:t>
            </a:r>
            <a:endParaRPr lang="en-US" sz="1090" dirty="0"/>
          </a:p>
        </p:txBody>
      </p:sp>
      <p:sp>
        <p:nvSpPr>
          <p:cNvPr id="17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Собор и народные игры в Сенегале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 укрепляют общинные связи, сохраняя историческую память и культурную идентичность жителей региона.
</a:t>
            </a:r>
            <a:endParaRPr lang="en-US" sz="10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 и урбанизация в странах Азии и Африки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ведёт к развитию инфраструктуры и росту мегаполисов во всех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разрыв в доходах указывает на важность устойчивого экономического развития и социальной поддержки.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Китай лидируют по численности населения — свыше 1,4 млрд человек каждая, а Индонезия и Пакистан продолжают активный демографический рост.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населения крупнейших стран Азии и Африки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Нигерия — самая густонаселённая страна с 223 миллионами жителей, за ней следуют Эфиопия и Египет, где наблюдается высокая рождаемость и быстрый рост населения.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036" y="1479875"/>
            <a:ext cx="3696028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Азии и Африки: лидеры и аутсайдеры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 Азии варьируется от развитых стран с высокими ВВП до быстрорастущих экономик. В Африке доминируют страны с экономикой, зависящей от нефти и сырья. Значительные внутриконтинентальные различия отчетливо видны.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экономик в Азии и Африке неравномерное: крупные экономики соседствуют с отстающими, что влияет на социально-экономическую ситуацию в регионах.
</a:t>
            </a:r>
            <a:endParaRPr lang="en-US" sz="111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МВФ,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основа экономики регионов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Энергоресурсы на Ближнем Востоке и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Иран, Ирак и Кувейт обладают крупнейшими запасами нефти и газа. Китай богат углём, железом и важными редкоземельными металлами, играющими ключевую роль в мировой промышленности.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металлы и минералы в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добывают золото в ЮАР и Гане, медь в Замбии, алмазы в Ботсване. Кроме того, нефть активно экспортируют Алжир и Ангола. Эти ресурсы формируют экспортную стратегию и влияют на экономику стран.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лидирующие позиции по экспорту электроники, текстиля и техники, поставляя продукцию в десятки стран и стимулируя мировой рынок.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специализируется на фармацевтике, информационных технологиях и хлопке, обеспечивая значительную часть мирового спроса на эти товары и услуги.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страны экспортируют нефть из Нигерии и Анголы, кофе из Эфиопии, какао из Кот-д’Ивуара и Ганы, а также алмазы из Ботсваны, формируя региональную экономику.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Внешнеторговые приоритеты и специализации
</a:t>
            </a:r>
            <a:endParaRPr lang="en-US" sz="28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религиозное разнообразие регионов
</a:t>
            </a:r>
            <a:endParaRPr lang="en-US" sz="2325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религий в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широко распространены ислам, индуизм, буддизм, конфуцианство и шаманизм. Эти религии формируют глубокие традиции и влияют на культурную жизнь миллионов людей в разных странах.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особенности Африки
</a:t>
            </a:r>
            <a:pPr algn="ctr" indent="0" marL="0">
              <a:lnSpc>
                <a:spcPct val="100000"/>
              </a:lnSpc>
              <a:buNone/>
            </a:pPr>
            <a:r>
              <a:rPr lang="en-US" sz="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заметно смешение исламских традиций в Северном регионе, христианства на западе и юге, а также сохранение языческих верований в тропических районах, поддерживая культурное разнообразие.
</a:t>
            </a:r>
            <a:endParaRPr lang="en-US" sz="1127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традиции и искусство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Значимыми являются китайская каллиграфия, индийский театральный жанр и маски народов Йоруба в Африке, отражающие богатство культурного наследия и народных верований.
</a:t>
            </a:r>
            <a:endParaRPr lang="en-US" sz="11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Мегаполисы: жизнь в крупнейших городах
</a:t>
            </a:r>
            <a:endParaRPr lang="en-US" sz="3125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Азийские мегаполисы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азиатские города — Токио с населением 37 млн, Шанхай с 24 млн жителей, Мумбаи и Джакарта, которые играют важную роль в экономической и культурной жизни региона.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центры урбанизации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крупнейшие города — Каир (22 млн) и Лагос (15 млн). Найроби с 4,5 млн жителей выступает крупным экономическим центром. Все мегаполисы сталкиваются с проблемами инфраструктуры и экологии.
</a:t>
            </a:r>
            <a:endParaRPr lang="en-US" sz="17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экономические проблемы: современная повестка дня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до 40% населения живёт менее чем на $2 в день, а безработица среди молодежи достигает 30%. Образование и медицина остаются слаборазвитыми, что тормозит социальный прогресс.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остро стоит проблема урбанизации — быстрый рост городов вызывает сложности с жильем и инфраструктурой. В Африке наблюдается неравномерное распределение доходов и слабое развитие транспортной сети.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Опустынивание в регионе Сахеля и засухи в Индии усугубляют нехватку воды. Рост температуры ведёт к проблемам водоснабжения в Пакистане и странах Восточной Африки, создавая угрозу для сельского хозяйства.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изменение климата
</a:t>
            </a:r>
            <a:endParaRPr lang="en-US" sz="2944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Регулярные наводнения в Бангладеш и Вьетнаме затрагивают миллионы людей. Для борьбы с изменением климата Китай и Индия активно внедряют возобновляемые источники энергии и технологии очистки воздуха.
</a:t>
            </a:r>
            <a:endParaRPr lang="en-US" sz="15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развитие: современные примеры
</a:t>
            </a:r>
            <a:endParaRPr lang="en-US" sz="2669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лидер в ИТ и искусственном интеллекте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вкладывает свыше 3% ВВП в научные исследования и разработки, активно развивает робототехнику и искусственный интеллект, укрепляя свои позиции на мировой технологической арене.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центр аутсорсинга и инноваций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стала международным хабом для ИТ-аутсорсинга и стартапов, создавая новые рабочие места и стимулируя рост в сфере высоких технологий и услуг.
</a:t>
            </a:r>
            <a:endParaRPr lang="en-US" sz="1255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инновации и мобильный банкинг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Кении популярна система мобильных платежей M-Pesa, которая облегчает доступ к финансовым услугам и стимулирует развитие предпринимательства в регионе.
</a:t>
            </a:r>
            <a:endParaRPr lang="en-US" sz="11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региональных организаций в объединении стран
</a:t>
            </a:r>
            <a:endParaRPr lang="en-US" sz="23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Шанхайская организация сотрудничества (ШОС)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9 стран, координируя меры по безопасности, экономике и культурному обмену в Евразийском пространстве.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10 стран Юго-Восточной Азии, способствует развитию торговли и политическому диалогу между государствами региона.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55 стран Африки, поддерживает стабильность, экономическое развитие и борьбу с бедностью на континенте.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политическое взаимодействие и совместные культурные проекты среди арабских стран Азии и Африки.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арабских государств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Азии и Африки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 Африка обладают значительным потенциалом для роста в экономике, технологиях и образовании. Их развитие требует глобального внимания и сотрудничества для достижения устойчивого будущего.
</a:t>
            </a:r>
            <a:endParaRPr lang="en-US" sz="37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2026-05-11T02:22:06Z</dcterms:created>
  <dcterms:modified xsi:type="dcterms:W3CDTF">2026-05-11T02:22:06Z</dcterms:modified>
</cp:coreProperties>
</file>