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жизненный цикл и происхождение земноводных: обзор и ключевые темы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развития и эволюции земноводных: стадии, метаморфоз и экологические связи.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 в природе и науке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первые позвоночные, освоившие сушу. Более 8000 видов по всему миру, кроме Антарктиды. Их изучение раскрывает механизмы адаптации и роль в экосистемах.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земноводные? Краткая характеристика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животные, живущие на границе воды и суши, обладающие влажной кожей и отсутствием чешуи, что помогает обмену газов с окружающей средой.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дышат жабрами, взрослые — лёгкими и через кожу. Сердце имеет три камеры, обеспечивающие смешанное кровообращение.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содержит лягушек, тритонов и червяг — разнообразную группу с разными формами и биологией.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жизненного цикла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ключевые стадии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начинается с яйца, из которого вылупляется личинка с жабрами, затем наступает ювенильная форма и взрослая особь, готовая к размножению.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каждой стадии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отличаются строением тела, средой обитания и питанием: от водных личинок до наземных взрослых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стадия: яйцо и условия развития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земноводных покрыты желеобразной оболочкой для защиты и обычно располагаются в воде или во влажных местах, что важно для их выживания.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кладке может быть от нескольких десятков до тысяч яиц, а рост и развитие зависят от температуры, влажности и наличия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личинки: питание и среда обитания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появляется из яйца через 1–3 недели и имеет жабры и хвост, приспособленные к водному образу жизни, без развитых конечностей у некоторых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Питается микроскопическими водорослями и планктоном, обитая исключительно в водной среде до перехода к наземной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 условия стадий жизненного цикла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продолжительности основных стадий жизненного цикла у лягушки.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каждой стадии зависит от вида и условий окружающей среды, влияющих на развитие и выживание.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биологии земноводных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Вынашивание икры на спине — африканская суринамская жаба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откладывают яйца не в воду, а на тело самки, где они развиваются под кожей, обеспечивая защиту и влажность при развитии личинок.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у альпийских тритонов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альпийских условиях личинки развиваются внутри яйца, вылупляясь уже сформированными молодыми особями, что позволяет обходиться без водной стадии.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жизненные циклы в мире земноводных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размножения и условия кладки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большинства земноводных размножение приходится на весну, когда вода оттаивает, и начинается размножение, сопровождающееся массовым откладыванием яиц.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Начало сезона зависит от температуры воды и воздуха, которые должны достигать определённых значений для успешного развития икры и личинок.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стадии личинки у земноводных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этой стадии животные живут в воде, имеют наружные жабры и длинный хвост, что обеспечивают эффективное дыхание и плавание.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питаются водорослями, простейшими и детритом, адаптированы к длительному развитию, составляющему от одного до четырёх месяцев.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24572"/>
            <a:ext cx="5317500" cy="46943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50" y="270000"/>
            <a:ext cx="3441000" cy="14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ключевой этап развития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80600" y="2103250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процесс превращения личинки в взрослое животное с изменением строения и функций. Во время него исчезают жабры, формируются лёгкие и развиваются конечности для жизни на суше.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980600" y="3230194"/>
            <a:ext cx="27549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регулируется гормонами, главным из которых является тироксин. Метаморфоз продолжается от двух недель до нескольких месяцев, в зависимости от вида и условий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особь: завершение жизненного цикла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дышат кожей и лёгкими, обладают развитым опорно-двигательным аппаратом, что позволяет им эффективно передвигаться как в воде, так и на суше.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демонстрируют разнообразные стратегии размножения, включая сезонные брачные периоды и внешнее оплодотворение, что повышает шансы на выживание потомства.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 выражается в различиях между самцами и самками по размеру, окраске и поведению, что помогает в привлечении партнёров и размножении.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формируют поведенческие навыки, уникальные для каждого вида, что способствует успешной социальной адаптации и выживанию.
</a:t>
            </a:r>
            <a:endParaRPr lang="en-US" sz="8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годового цикла у разных земноводных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травяной лягушки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травяная лягушка приступает к размножению, откладывая икру в водоёмы. Летом развиваются личинки – головастики, осенью завершается метаморфоз, и молодые лягушки уходят в подготовку к зимовке под водой.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тритонов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проводят большую часть года в воде, где откладывают икру. Личинки развиваются дольше, а взрослых особей связывает необходимость поддерживать влажность, что отражается в выборе мест обитания.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поведенческие адаптации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земноводных обычно происходит через внешнее оплодотворение: самка откладывает икру, а самец оплодотворяет её в воде. Брачные крики самцов служат для привлечения партнёрш и обозначения территории.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имеют необычные адаптации — вынашивание икры на спине или откладка её на листьях над водой, что обеспечивает защиту от хищников и высыхания.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активности земноводных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брачный период, самцы привлекают самок, а самки откладывают икру в водоёмы.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личинки, происходит метаморфоз, молодые особи начинают адаптацию к наземной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готовятся к зиме, ищут укрытия и уменьшают активность.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впадают в спячку под илом, в норах или под корягами, минимизируя обмен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земноводных: древние предки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произошли от кистепёрых рыб, впервые вышедших на сушу около 370 миллионов лет назад в девонском периоде.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амфибии имели четыре конечности и лёгкие, что позволило дышать атмосферным воздухом вне воды.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Tiktaalik roseae представляет собой переходное звено между рыбами и земноводными, подтверждая эволюционные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пятипалых конечностей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пятипалых конечностей стало ключевым адаптивным шагом, обеспечив устойчивость и мобильность на суше. Это изменение позволило древним земноводным эффективно передвигаться по новым средам.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Утолщение кожи и развитие кровообращения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кожа помогала сохранять влагу, а разделение кровообращения на два круга обеспечило более эффективное снабжение кислородом тканей, что было важно для жизни вне воды.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на пути к наземной жизни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современных земноводных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амфибии составляют подавляющее большинство видов, что отражает их высокую адаптивность и разнообразие.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указывает на эволюционное преимущество бесхвостых в освоении разных экологических ниш.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МСОП,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угрозы для земноводных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регулируют численность насекомых и вредителей, являясь важным элементом пищевых цепей в экосистемах.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угрозам относятся загрязнение водоёмов, утрата среды обитания, болезни, а также изменения климата, что снижает их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Выводы: значение жизненного цикла и происхождения земноводных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земноводных отражает сложные адаптации к смене водных и наземных условий, а их происхождение — ключевой этап эволюции позвоночных, важный для понимания 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2026-05-09T12:53:17Z</dcterms:created>
  <dcterms:modified xsi:type="dcterms:W3CDTF">2026-05-09T12:53:17Z</dcterms:modified>
</cp:coreProperties>
</file>