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Реки: питание, режим и хозяйственное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собирает воду, переносит её по руслу и меняется по сезонам. Она питает людей и работает для хозяйства.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реки формируется климатом и рельефом: осадки, температура и зимний снег задают, когда будет много воды, а когда — мало. В холодных регионах чаще всего весной случается половодье, в дождливых — сильнее влияют ливни, а на равнинах течение обычно спокойнее.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реки меняются в течение года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2623" y="1319944"/>
            <a:ext cx="141553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370" y="3106289"/>
            <a:ext cx="180159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14566"/>
            <a:ext cx="213008" cy="18934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питания рек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накапливается зимой в водосборе. Когда приходит весна, он начинает активно таять, и вода быстро поступает в русло. Поэтому уровень реки резко повышается в определённый сезон.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длительных или сильных дождей осадки просачиваются в грунт и попадают в ручьи и реки. Вода приходит быстро, поэтому нередко возникают кратковременные подъёмы уровня — паводки.
</a:t>
            </a:r>
            <a:endParaRPr lang="en-US" sz="1391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часть воды поступает в реку при таянии ледников и горного льда. Чаще всего усиление происходит летом, когда теплее. Тогда расход воды увеличивается и течение становится более мощным.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попадает в реку из подземных вод. Этот источник работает почти круглый год, поэтому река сохраняет уровень даже в засушливый период. Так уменьшаются сильные провалы по воде.
</a:t>
            </a:r>
            <a:endParaRPr lang="en-US" sz="14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833989"/>
            <a:ext cx="4037700" cy="22266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когда каждый тип питания усиливается, как меняется уровень воды и какие примеры можно встретить в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питание делает реку устойчивее: разные источники «подпитывают» её в разное время года, поэтому сильные провалы уменьшаются.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(общие школьные сведения о питании рек).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питания рек и их признаки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подъём обычно приходится на весну: снег тает и даёт много воды. Зимой сток часто минимальный, потому что вода скована льдом и снегом.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линии можно понять типичный «рисунок» реки: весенний подъём, затем спад и сезонные колебания. В горах кривая заметно меняется сильнее из‑за ледников и высоты.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из школьного курса географии; форма графика отражает общий сезонный ход стока (точные значения зависят от конкретной реки).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стока реки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весеннее усиление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Половодье — это длительный ежегодный подъём уровня воды, чаще всего весной. Он связан с массовым таянием снега и льда. В этот период река заметно увеличивает расход воды.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половодье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 пойме и берегах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уровень поднимается, река выходит на пойму и затапливает низкие берега, луга и прибрежные участки. Вода может долго оставаться на разливах, а края русла меняются.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режим реки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условий и человеческих воздействий (осадки, таяние, регулирование стока).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Межень — самый низкий и спокойный уровень воды в реке. Обычно он приходится на период, когда приток минимален, поэтому течение становится ровнее, а берега сильнее «оголяются».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Межень, паводок и половодье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Паводок — это короткий и резкий подъём воды после ливня или оттепели. Он может изменить уровень всего за небольшое время, что важно учитывать для безопасности у берегов и при судоходстве.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Половодье — длительный сезонный подъём, чаще всего весной. Река разливается, затапливает пойму и влияет на рыболовство, перемещение людей и состояние берегов. Для жизни людей это время требует внимания.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реки обычно текут быстро: уклоны здесь больше. Часто встречаются узкие долины, пороги и водопады, поэтому вода сильнее «работает» и быстрее переносит частицы породы.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рельеф влияет на реку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течение медленнее, а русло нередко извилистое. Долины шире, и вода может долго «искать» путь, обходя препятствия. Из‑за этого береговая линия меняется постепенно.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 скорость течения, размыв берегов и инженерные возможности: где-то удобны мосты и каналы, а где-то строить плотины сложнее. Чем круче склон, тем быстрее вода движется к устью.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водоснабжение и орошение: они помогают людям получать воду и поддерживать рост растений. Другие виды использования зависят от сезона и условий русла.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реке уменьшается глубина или часто бывает ледостав, транспорт и часть хозяйственных задач усложняются. Поэтому использование рек тесно связано с их природным режимом.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курса географии; значения на диаграмме иллюстративные и не являются измерениями конкретной реки.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реки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вода помогает поливать поля, сады и огороды, особенно когда лето тёплое и дожди редкие. Орошение поддерживает рост растений там, где естественных осадков недостаточно.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и сельское хозяйство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подаётся по оросительным каналам или поступает из насосной станции к грядкам и молодым посадкам. В засушливых районах такой способ напрямую влияет на стабильность урожая.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служат источником питьевой и технической воды после очистки. Водозаборные станции забирают воду из русла и подают её на сооружения, где удаляют загрязнения и готовят для использования.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Водоснабжение городов и сёл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включает стадии, которые помогают убрать песок, грязь и вредные примеси. Для надёжного водоснабжения важно, чтобы качество воды оставалось стабильным даже при сезонных изменениях уровня.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водоснабжения рассчитана на достаточный расход воды. Когда река мелеет или резко меняется уровень, сложнее обеспечить постоянное поступление воды жителям и предприятиям.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особенно зависят от стабильности речного режима. Поэтому защиту русла от загрязнений и контроль сбросов стараются вести постоянно, а не только в «пиковые» сезоны.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станции и изменения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проходит через турбины, создавая электричество. Одновременно меняются природные условия: меняется течение, затапливаются участки суши и может измениться путь рыб.
</a:t>
            </a:r>
            <a:endParaRPr lang="en-US" sz="1287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гидроузла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реке сооружают плотину и оборудование будущей электростанции. Сначала меняют русло: создают условия для управляемого накопления воды.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водохранилища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Плотина задерживает часть стока и образует водохранилище. Вода становится более «равномерной» по времени, а расход через турбины можно регулировать.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и плотины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транспортный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судоходства от глубины, ширины и сезонного уровня воды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86609"/>
            <a:ext cx="226148" cy="2010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0903" y="2086609"/>
            <a:ext cx="226148" cy="2010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живые организмы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рыб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рыбы особенно важны чистая вода, достаточный кислород и подходящие места для нереста. Когда река загрязняется, рыбе становится труднее находить пищу и размножаться.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берега и пойма дают растениям влагу и свет. Естественный режим течения и разливов поддерживает смену условий, нужную для роста разных видов.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течение и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природный ритм реки помогает беспозвоночным животным и другим обитателям удерживаться в своей среде. Резкие изменения течения нарушают привычные условия питания и укрытия.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прибрежная 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реках живут птицы, которые находят корм у берега и на мелководье. Если вода становится мутной или «течёт иначе», снижается количество пищи, и численность птиц уменьшается.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7352" y="1124025"/>
            <a:ext cx="3601796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Проблема, причина и последствия показывают, как изменения в использовании воды отражаются на природе и жизни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возникают из-за вмешательства в сток и качество воды: чем меньше чистая вода и естественный режим, тем сильнее страдают экосистемы и хозяйство.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материалам школьного курса географии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хозяйственного использования рек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эти факторы могут действовать вместе: например, вырубка усиливает размыв берегов, а водозабор уменьшает количество воды, из‑за чего загрязнения распространяются сильнее.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чтобы уменьшать вред, нужно снижать загрязнение, беречь берега и учитывать природный режим реки при планировании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обобщение факторов воздействия (без привязки к конкретным измерениям; условные доли)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реки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370" y="3106289"/>
            <a:ext cx="180159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рек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и контроль сбросов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рек включает очистку сточных вод и контроль за сбросом загрязняющих веществ. Чем меньше в воду попадает мусора и вредных примесей, тем лучше условия для жизни организмов.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Экономное использование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Экономное потребление уменьшает нагрузку на реку, особенно в засушливые периоды. Когда воды берут меньше, река сохраняет нужный расход и не так сильно мелеет.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берегов и прибрежные полосы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защитные полосы помогают удерживать почву и уменьшают размыв берегов. Они также создают тень и более «ровные» условия для водной среды.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свалок и бережное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допускать свалок у воды и следить за соблюдением правил на берегах. Регулярный контроль снижает риск загрязнения и помогает сохранить качество воды надолго.
</a:t>
            </a:r>
            <a:endParaRPr lang="en-US" sz="13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работа очистных сооружений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районе строят и модернизируют очистные сооружения, чтобы после использования вода возвращалась в реку чище. Это помогает снизить запахи и цветность воды, а значит — поддерживать жизнь рыб и растений. Река снова становится безопасной для берега и отдыха.
</a:t>
            </a:r>
            <a:endParaRPr lang="en-US" sz="123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Плотина с заботой о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крупных гидрообъектах предусматривают рыбопропускные устройства, чтобы часть путей для размножения сохранялась. Параллельно контролируют режимы работы оборудования. Так энергия производится, а природные связи в реке не разрываются полностью.
</a:t>
            </a:r>
            <a:endParaRPr lang="en-US" sz="123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порты и безопасные прибрежные зоны
</a:t>
            </a:r>
            <a:pPr algn="ctr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создают удобные набережные и порты, которые учитывают сезонные изменения уровня воды. Одновременно берег укрепляют и озеленяют, чтобы уменьшить разрушение кромки реки. Получается пространство, где транспорт и отдых сочетаются с охраной природы.
</a:t>
            </a:r>
            <a:endParaRPr lang="en-US" sz="1214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разумного использования рек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реках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реки определяет её режим, а режим влияет на то, как люди используют реку. Снег, дождь, ледники и подземные воды создают разные типы стока, давая людям воду, пищу, энергию и путь, требующий бережного отношения.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2026-05-11T16:54:24Z</dcterms:created>
  <dcterms:modified xsi:type="dcterms:W3CDTF">2026-05-11T16:54:24Z</dcterms:modified>
</cp:coreProperties>
</file>