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Испарение воды растением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важнейшем процессе — испарении воды растениями и его влиянии на природу.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испарение воды растением?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— процесс выхода воды в виде пара через устьица листьев после её всасывания корнями и перемещения по растению. Без этого процесса растение не может полноценно расти и развиваться.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Транспирация: определение и роль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— выделение водяного пара через устьица, благодаря чему растение регулирует внутренний водный баланс и охлаждается.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позволяет распределять питательные вещества от корней к листьям, повышая эффективность обмена веществ в растении.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транспирация формирует важную часть круговорота воды в природе, соединяя почву, растения и атмосферу.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устьиц: путь испарения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небольшие отверстия на листьях, окружённые замыкающими клетками, контролирующими их открытие, что регулирует интенсивность испарения.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Количество, размер и расположение устьиц зависят от вида растения и условий среды, влияя на скорость и объёмы испарения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корней и стебля в испарении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активно поглощают воду из почвы, обеспечивая её непрерывный приток внутрь растения для последующих процессов.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по проводящим тканям стебля, доставляя влагу и растворённые вещества к листьям.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используют воду для фотосинтеза и выделяют её через устьица в атмосферу в виде пара.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корней и стебля поддерживает постоянный поток воды, необходимый для жизнедеятельности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пути воды в растении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жизненно важен: вода движется последовательно от корней к устьицам, обеспечивая питание и охлаждение растения.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проходит по строго упорядоченной цепочке, что обеспечивает эффективный водообмен и поддержание жизнедеятельности.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испарение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освещённость и ветер значительно меняют скорость испарения воды растениями. Повышение температуры и снижение влажности ускоряют этот процесс.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растений в разных биомах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уменьшают транспирацию для сохранения влаги, тогда как водные растения, как лотос, обладают высокой интенсивностью испарения, адаптируясь к особенностям среды.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испарения для растения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предотвращает перегревание растения, поддерживая оптимальную температуру для обменных процессов.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подъём растворённых минеральных веществ по стеблю, что жизненно необходимо для роста и развития.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тургор клеток, препятствуя увяданию и сохраняя структуру тканей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— соотношение между количеством поглощённой и испарённой воды, необходимое для устойчивого состояния растения.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испарение приводит к обезвоживанию и увяданию, снижая жизнеспособность растения.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испарения замедляет обмен веществ и рост, так как нарушается движение питательных веществ.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водный баланс через открытие и закрытие устьиц, а также активность корней.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растения и транспирация
</a:t>
            </a:r>
            <a:endParaRPr lang="en-US" sz="296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интенсивности испарения у разных растений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таблицы показывают, как климат и строение растений определяют объёмы испарения воды в сутки.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испарения напрямую связана с экологическими условиями и анатомическими особенностями каждого растения.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окружающей среды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 растений ежегодно испаряют до 10% всей влаги, поступающей в атмосферу Земли, что существенно влияет на глобальный круговорот воды и климатические процессы.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способствует насыщению воздуха влагой, что облегчает образование облаков и выпадение осадков, поддерживая водный баланс на планете.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регионов растения регулируют влажность и создают благоприятные климатические условия, влияя на экосистемы и биологическое 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тропических лесов выделяют до 90% всей влаги, поступающей в атмосферу данного региона, ежедневно транспирируя тысячи литров воды. Это поддерживает влажность и климат региона.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Испарённая растениями влага способствует стабильности водных циклов леса, создавая оптимальные условия для множества видов живых организмов и поддерживая биосферу тропиков.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деревья в тропическом лесу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через растение: процесс испарения
</a:t>
            </a:r>
            <a:endParaRPr lang="en-US" sz="263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движение воды от корней к атмосфере через устьица листьев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регулирует испарение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Замыкающие клетки устьиц контролируют открытие и закрытие пор в ответ на изменения света, температуры и влажности, адаптируя процесс испарения к внешним условиям.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высоких температурах и засухе устьица закрываются, чтобы снизить потерю влаги и сохранить воду внутри растения.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Автоматическое регулирование устьиц обеспечивает выживание растений в условиях переменчивой среды, поддерживая оптимальную гидратацию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испарения в разное время суток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Днём, под воздействием яркого солнечного света, устьица широко открыты, что способствует максимальному испарению воды.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устьица почти полностью закрываются, резко снижая транспирацию и уменьшая потерю влаги растения.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суточные колебания обусловлены биологическими ритмами, позволяющими растениям экономно расходовать воду в зависимости от времени суток.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испаряемой воды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воды, поглощённой растением, уходит на испарение, обеспечивая охлаждение и транспорт питательных веществ.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баланс показывает, насколько важна транспирация для жизнедеятельности растений и их роли в водном цикле.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учебника биологии,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доказательство испарения воды растением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капли на пакете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ветку с листьями надевают прозрачный пакет, внутри которого появляются капли воды — конденсат, образующийся вследствие испарения через устьица листьев.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показать транспирацию дома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демонстрирует, как растения выделяют влагу, подтверждая процесс водообмена между растением и окружающей средой, а также важность устьиц в транспирации.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в сельском хозяйстве
</a:t>
            </a:r>
            <a:endParaRPr lang="en-US" sz="2707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механизма испарения помогает фермерам рационально планировать полив, снижая потери воды и улучшая эффективность использования ресурсов.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мульчи снижает испарение с поверхности почвы, сохраняя влагу и обеспечивая благоприятные условия для корней растений.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засухоустойчивых сортов позволяет культурам лучше адаптироваться к условиям с недостатком воды и сохранять урожайность.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работы устьиц через агротехнические приёмы способствует поддержанию оптимального водного баланса растений в полевых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 городской среде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деревья и зелёные насаждения активно испаряют влагу, снижая температуру воздуха в жаркие месяцы и повышая комфорт для жителей.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увлажнения, городская растительность улучшает качество воздуха, снижая уровень загрязнений и шумового фона, что положительно влияет на здоровье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испарения воды растениями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Транспирация обеспечивает жизнедеятельность растений и поддерживает глобальный водный баланс, играя ключевую роль в экологии и климате Земли.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2026-05-08T22:45:24Z</dcterms:created>
  <dcterms:modified xsi:type="dcterms:W3CDTF">2026-05-08T22:45:24Z</dcterms:modified>
</cp:coreProperties>
</file>