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местоимения помогают точно и связно говорить.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как часть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местоимения важны в 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высказывание короче, точнее и связнее, помогают избежать повторов и часто встречаются в разговоре, письме и учебных ответах.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делят по значению и грамматическим признакам, чтобы легче понимать роль слова в предложении.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разрядов местоимений изучают в 7 классе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группируют по значению и роли в 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удобнее запоминать по значению: кто говорит, кому принадлежит, что выделяется и чего нет.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местоимения по разрядам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состав системы местоимений и помогает увидеть, что все разряды равноправны как части одной темы.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местоимений включает девять групп; особенно важно не путать похожие формы, прежде всего в отрицательных и неопределённых словах.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речи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говорящего, собеседника или того, о ком идёт речь: я, ты, он, она, оно, мы, вы, они.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отвечаю у доски, ты проверяешь тетрадь, а он слушает класс. Такие предложения показывают, как местоимения называют участников действия без повторов.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диалогом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личные местоимения помогают быстро менять лицо высказывания, поэтому они особенно часты в диалогах и устных ответах.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3-го лица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косвенных падежах у местоимений третьего лица появляется начальное н: его, ему, их, ими, о нём. Это нужно запомнить отдельно.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склоняются: меня, тебе, его, нам, ими. Форма зависит от роли слова в предложении и от вопроса.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местоимения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слова, вопросе и грамматических признаках.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мой, твой, наш, ваш, свой показывают, кому принадлежит предмет, и отвечают на вопрос чей? Их смысл всегда связан с владельцем.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принадлежности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изменяются вместе с существительным: мой портфель, моя тетрадь, моё правило, мои книги. Поэтому нужно следить за родом, числом и падежом.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указывает на принадлежность самому действующему лицу: Я взял свою тетрадь. Оно особенно важно, когда в предложении есть подлежащее.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слова свой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бездумно заменять свой словами мой, твой или наш. Если предмет принадлежит тому, о ком уже сказано, выбирают именно форму свой.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 определительные местоимения
</a:t>
            </a:r>
            <a:endParaRPr lang="en-US" sz="2734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этот, тот, такой, таков выделяют предмет или признак среди других и помогают точно показать, о чём идёт речь в конкретной ситуации.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предмет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на контекст: одни слова указывают на конкретный предмет, другие выражают обобщение, целостность или повторяемость.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формы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сам, самый, весь, всякий, каждый, иной, другой обобщают значение или подчёркивают качество, важное для смысла высказывания.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 усиление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часто соединяют соседние предложения: этот, тот, такой возвращают читателя к уже названному предмету и делают текст понятнее.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формы могут задавать вопрос или связывать части сложного предложения.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определяется не формой, а функцией: вопросительные спрашивают, относительные соединяют части предложения.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показывают, что лица, предмета, признака или количества нет. Они помогают точно передать отсутствие чего-либо в речи и делают высказывание более ясным.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отсутствие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никто, ничто, никакой пишутся слитно, а с предлогом — раздельно: ни у кого, ни с чем. При написании важно смотреть, есть ли перед местоимением предлог.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форм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отрицательные местоимения образуются с помощью приставок ни- и не-. Такая приставка меняет значение слова и помогает выразить отрицание без лишних повторов.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никто, ничто, никакой, ничей, некого, нечего. Они употребляются в предложениях, где нужно подчеркнуть, что нужный предмет или лицо не названо.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местоимений с частицами и приставками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 того, есть ли приставка, частица или предлог, поэтому форму нужно разбирать по составу.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вызывает выбор между слитным и раздельным написанием: помогает проверка наличия предлога и роли частицы.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русского языка для 7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Миша долго сверял ответы с правилом и исправлял ошибки, найденные в тетради. Он говорил себе: «Сначала надо всё внимательно проверить», — потому что успех зависит от собственных усилий и внимания к деталям.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проверяет работу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сочинения Лена перечитала текст и отметила, где можно улучшить формулировки. Она работала для себя и с собой сравнивала каждую фразу, чтобы увидеть, как звучит её собственная речь.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самопроверке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обсуждали проект и вспоминали, кто что сделал сам. Учитель заметил, что важно отвечать за себя и не перекладывать работу на других, ведь местоимение подчёркивает именно связь действия с действующим лицом.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результатах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местоимения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сначала определяем разряд местоимения, затем проверяем его грамматические признаки и особенности изменения.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8181" y="3188538"/>
            <a:ext cx="267563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 предложении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называть того, о ком говорится в предложении. В этой роли часто употребляются я, ты, он, кто-то: именно они обозначают действующее лицо или предмет сообщения.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уточняет предмет, оно становится определением. Так работают мой, этот, какой: они помогают понять, о каком именно предмете идёт речь и чем он отличается от других.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показывают место, время или цель действия. Слова там, тогда, куда, зачем помогают сделать предложение точнее и связать его с нужной ситуацией.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дополнения местоимения отвечают на вопросы косвенных падежей: кого? чему? с кем? К этой группе относятся его, мне, нас, себя и другие формы.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местоимений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неправильные и правильные варианты, чтобы запомнить литературную норму и избежать частых ошибок в устной и письменной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выбором формы по смыслу и с правилом написания через дефис или раздельно.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местоимения делают текст связнее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повторяющееся слово заменяют местоимением, текст становится легче читать и предложения лучше соединяются между собой.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повторов, тем выше связность текста; местоимения работают как короткие связки между предложениями и абзацами.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наблюдения за связностью текста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повседневной речи школьника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Даша спросила подругу: «Ты пойдёшь со мной?» В таком коротком диалоге местоимения заменяют лишние повторения и делают речь живой, естественной и понятной собеседнику.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у доски, он часто говорит: «Я думаю, что это правильный способ». Здесь местоимения помогают быстро строить ответ, не отвлекаясь на длинные повторяющиеся названия предметов и действий.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школьники пишут: «Мы уже сделали задание», «А ты понял, что надо делать?» Местоимения делают переписку короче, при этом сохраняют смысл, настроение и нужную точность обращения.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 телефоне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разряды местоимений
</a:t>
            </a:r>
            <a:endParaRPr lang="en-US" sz="2800" dirty="0"/>
          </a:p>
        </p:txBody>
      </p:sp>
      <p:sp>
        <p:nvSpPr>
          <p:cNvPr id="17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Сравнивай, что именно обозначает слово: лицо, предмет, признак, принадлежность или количество. Такой первый шаг помогает не путать местоимение с похожими словами другой части речи.
</a:t>
            </a:r>
            <a:endParaRPr lang="en-US" sz="800" dirty="0"/>
          </a:p>
        </p:txBody>
      </p:sp>
      <p:sp>
        <p:nvSpPr>
          <p:cNvPr id="18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 значению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местоимения парами и небольшими группами: этот — тот, мой — наш — свой, никто — ничто, каждый — весь — сам. Так разряды запоминаются быстрее.
</a:t>
            </a:r>
            <a:endParaRPr lang="en-US" sz="800" dirty="0"/>
          </a:p>
        </p:txBody>
      </p:sp>
      <p:sp>
        <p:nvSpPr>
          <p:cNvPr id="20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запоминания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к слову вопрос: кто? что? какой? чей? сколько? По вопросу легко узнать группу местоимений и отделить вопросительные и относительные формы от других.
</a:t>
            </a:r>
            <a:endParaRPr lang="en-US" sz="800" dirty="0"/>
          </a:p>
        </p:txBody>
      </p:sp>
      <p:sp>
        <p:nvSpPr>
          <p:cNvPr id="22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 подсказка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подставь слово в предложение и проверь его роль. Контекст подскажет, нужно ли выбрать указательное, притяжательное, отрицательное или определительное местоимение.
</a:t>
            </a:r>
            <a:endParaRPr lang="en-US" sz="800" dirty="0"/>
          </a:p>
        </p:txBody>
      </p:sp>
      <p:sp>
        <p:nvSpPr>
          <p:cNvPr id="24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endParaRPr lang="en-US" sz="1100" dirty="0"/>
          </a:p>
        </p:txBody>
      </p:sp>
      <p:sp>
        <p:nvSpPr>
          <p:cNvPr id="25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формы могут относиться к разным разрядам. Например, кто и что бывают вопросительными и относительными, поэтому важно смотреть на предложение целиком.
</a:t>
            </a:r>
            <a:endParaRPr lang="en-US" sz="800" dirty="0"/>
          </a:p>
        </p:txBody>
      </p:sp>
      <p:sp>
        <p:nvSpPr>
          <p:cNvPr id="26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Слова-двойники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короче, связнее и точнее: они заменяют названия, помогают строить предложения и соблюдать нормы письма. Если знать их разряды и правила, ошибок станет намного меньше.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говорить точно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2026-05-28T18:48:00Z</dcterms:created>
  <dcterms:modified xsi:type="dcterms:W3CDTF">2026-05-28T18:48:00Z</dcterms:modified>
</cp:coreProperties>
</file>