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 и естественный отбор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наследственные изменения формируют разнообразие и приспособленность организмов?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594" y="440187"/>
            <a:ext cx="4083937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классификации к теории эволюции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прошла путь от систематики Линнея к эволюционной теории Дарвина и Уоллеса. Сегодня представления о естественном отборе опираются не только на классические идеи, но и на генетику, экологию и молекулярную биологию.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материал эволюции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722850" y="1311375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наследственная изменчивость создаёт различия между особями одной популяции. Без этих различий отбору было бы нечего «выбирать», а полезные признаки не могли бы накапливаться в поколениях.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722850" y="2005060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и хромосомные перестройки изменяют наследственный материал и могут создавать новые варианты признаков. Такие изменения редки, но именно они пополняют запас генетической новизны.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722850" y="2698747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Кроссинговер, независимое расхождение хромосом в мейозе и случайное сочетание гамет при оплодотворении образуют новые комбинации уже имеющихся генов, усиливая разнообразие потомства.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722850" y="3392438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Наследуется не всё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соматических клетках не передаются потомкам, поэтому они не влияют на эволюцию. Для отбора важны только те изменения, которые возникли в половых клетках или были унаследованы через них.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722850" y="4086135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наследственная изменчивость, тем шире «выбор» у естественного отбора. Именно она позволяет популяции постепенно накапливать адаптации к условиям среды.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и их роль в изменении популяций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факторы не конкурируют, а дополняют друг друга: одни создают изменчивость, другие случайно меняют её частоты, третьи закрепляют полезные варианты.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рекомбинация поставляют разнообразие, дрейф и миграции перераспределяют его, а отбор направляет изменения к лучшей приспособленности.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«Механизмы эволюции»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как условие действия отбора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385933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она бывает между особями одного вида, поскольку они используют одни и те же ресурсы. Конкуренция идёт за пищу, территорию, убежища и возможность оставить потомство.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112137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могут быть связаны как хищник и жертва, паразит и хозяин, а также как конкуренты за общий ресурс. Такие связи постоянно меняют условия выживания в сообществе.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1915830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115" y="2838342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воды, тепла, света или кислорода делает выживание неравным даже внутри одной популяции. Сезонные и климатические колебания также усиливают действие отбора.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115" y="2642034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ограничения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115" y="3564546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борьбе за существование доживают до размножения не все особи, а только те, чьи признаки лучше соответствуют конкретным условиям. Так конкуренция превращается в эволюционный фильтр.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115" y="3368239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через выживание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000" y="4290751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наличие борьбы ещё не создаёт эволюцию, но именно оно делает естественный отбор возможным. Без ограничений среды различия между особями не влияли бы на успех размножения.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000" y="4094443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направленности
</a:t>
            </a:r>
            <a:endParaRPr lang="en-US" sz="9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естественного отбора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этапов эволюционного процесса в популяции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1798" y="1367261"/>
            <a:ext cx="325237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289349"/>
            <a:ext cx="350400" cy="35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20254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47413"/>
            <a:ext cx="350400" cy="2803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учения об отборе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просто «полезность» признака, а реальный вклад особи в следующее поколение. Чем больше жизнеспособных потомков оставляет организм, тем выше его приспособленность.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наследственный признак, который повышает выживание и успех размножения в конкретной среде. Адаптация работает не вообще, а только в определённых условиях.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Селективное 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означает, что один вариант признака даёт более высокую вероятность оставить потомство по сравнению с другим. Разница может быть небольшой, но со временем она накапливается.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особь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действует ради пользы вида в целом. Он проявляется через различия в успехе отдельных организмов, а уже затем меняет состав популяции.
</a:t>
            </a:r>
            <a:endParaRPr lang="en-US" sz="9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три формы отбора по условиям действия и эволюционному результату.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по-разному меняют распределение признака: одна сохраняет его, другая смещает, третья разделяет популяцию по крайним вариантам.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«Формы естественного отбора»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крайности обычно устраняются, а средние значения сохраняются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стабильной среде особенно уязвимы отклонения от оптимума: слишком низкие и слишком высокие значения признака чаще снижают выживаемость.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стабилизирующего отбора; иллюстрация с массой новорождённых человека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меняется, прежний оптимум перестаёт быть выгодным. В такой ситуации преимущество получают особи с новым вариантом признака, лучше соответствующим обновлённым условиям.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движущего отбора среднее значение признака смещается в одну сторону. Постепенно в популяции закрепляется вариант, который раньше был редким или вовсе невыгодным.
</a:t>
            </a:r>
            <a:endParaRPr lang="en-US" sz="1212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формируется устойчивость бактерий к антибиотикам, меняется окраска организмов в загрязнённой среде и перестраиваются размеры клюва у птиц при смене доступной пищи.
</a:t>
            </a:r>
            <a:endParaRPr lang="en-US" sz="1218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быстрыми изменениями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3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особенно заметен там, где условия меняются быстро: из-за природных колебаний или деятельности человека. Тогда эволюционный ответ становится особенно наглядным.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1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поддерживает особей с противоположными значениями признака, если именно они лучше подходят к разным участкам среды. Промежуточные формы оказываются менее успешными и постепенно вытесняются из популяции.
</a:t>
            </a:r>
            <a:endParaRPr lang="en-US" sz="1033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возникает там, где условия резко различаются: например, в разных частях ареала меняются тип пищи, освещённость, влажность или характер субстрата. Одна популяция испытывает сразу несколько направлений отбора.
</a:t>
            </a:r>
            <a:endParaRPr lang="en-US" sz="1060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полиморфизма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не устраняет разнообразие полностью, а может сохранять несколько устойчивых вариантов признака одновременно. Это повышает внутрипопуляционный полиморфизм и помогает видам использовать разные экологические ниши.
</a:t>
            </a:r>
            <a:endParaRPr lang="en-US" sz="1019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дивергенции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изоляция и различия условий сохраняются долго, популяции начинают всё сильнее расходиться по признакам. В дальнейшем это может привести к репродуктивной изоляции и формированию новых видов.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 естественного отбора в природе и жизни человека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 один общий принцип: выживают и размножаются не «самые сильные», а особи с наследственными признаками, лучше подходящими к конкретным условиям.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особенно заметен там, где среда быстро меняется или создаётся человеком: тогда полезные варианты признаков распространяются очень быстро.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школьного курса биологии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видит естественный отбор в действии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которые пережили 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антибиотик уничтожает большую часть бактерий, выживают редкие клетки с наследственной устойчивостью. Именно они размножаются дальше, и доля устойчивых форм в популяции быстро возрастает. Такой процесс хорошо наблюдается в медицине и подтверждает действие отбора в реальном времени.
</a:t>
            </a:r>
            <a:endParaRPr lang="en-US" sz="974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Вьюрки, которых изменила пища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Галапагосских островах Дарвин и позже исследователи отмечали связь между формой клюва и типом питания. При изменении доступной пищи чаще оставались птицы с клювом, удобным для новых ресурсов. Это классический пример того, как среда направляет отбор.
</a:t>
            </a:r>
            <a:endParaRPr lang="en-US" sz="974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как эксперимент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и животноводстве человек много поколений подряд оставляет потомство от особей с нужными признаками. Так становятся заметны полезные качества, которые в природе могли бы не получить преимущества. Эти наблюдения показывают, что отбор можно проследить и в практике.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 естественный отбор: сходство и различия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опираются на наследственную изменчивость: отбирать можно только те признаки, которые передаются потомкам. Поэтому и в природе, и в селекции изменения накапливаются не у одной особи, а в ряду поколений.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«выбирает»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искусственном отборе направление задаёт человек, ориентируясь на нужные свойства растений, животных или микроорганизмов. При естественном отборе решающим фактором становятся условия среды, а не человеческая цель.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создаёт породы, сорта и линии, полезные для хозяйства, декоративного разведения или науки. Естественный отбор закрепляет адаптации, которые повышают выживание и успех размножения в конкретной среде.
</a:t>
            </a:r>
            <a:endParaRPr lang="en-US" sz="1132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обычно идёт быстрее и сильнее зависит от интересов человека. Естественный отбор действует постоянно и в итоге изменяет популяции, а при длительном действии может привести к видообразованию.
</a:t>
            </a:r>
            <a:endParaRPr lang="en-US" sz="11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28362"/>
            <a:ext cx="357600" cy="286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8008" y="1779515"/>
            <a:ext cx="3276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333" y="1787915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787915"/>
            <a:ext cx="357600" cy="35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элементарная единица эволюции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генофонд
</a:t>
            </a:r>
            <a:pPr algn="l" indent="0" marL="0">
              <a:lnSpc>
                <a:spcPct val="115000"/>
              </a:lnSpc>
              <a:buNone/>
            </a:pPr>
            <a:r>
              <a:rPr lang="en-US" sz="2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популяции особи свободно скрещиваются, поэтому здесь реально меняются частоты аллелей. Эволюция начинается не с отдельного организма, а с перестройки наследственного состава группы.
</a:t>
            </a:r>
            <a:endParaRPr lang="en-US" sz="1102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0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 создают новые варианты признаков, которые затем могут сохраняться или исчезать под действием отбора, дрейфа генов и миграций. Так популяция постепенно меняется во времени.
</a:t>
            </a:r>
            <a:endParaRPr lang="en-US" sz="1058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2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особь живёт недолго, а эволюционный результат виден только при сравнении многих поколений. Поэтому биологи изучают не судьбу одного организма, а динамику всей популяции.
</a:t>
            </a:r>
            <a:endParaRPr lang="en-US" sz="1138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2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популяции одновременно действуют мутации, случайные колебания численности аллелей, приток и отток генов, а также естественный отбор. Их совместная работа определяет направление эволюции.
</a:t>
            </a:r>
            <a:endParaRPr lang="en-US" sz="10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микроизменений к видообразованию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показывает, как изоляция и накопление наследственных различий приводят к появлению нового вида.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факторов эволюции в изменение генофонда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действуют по-разному: одни создают наследственную изменчивость, другие случайно меняют её, а естественный отбор закрепляет полезные варианты и направляет адаптацию.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факторы эволюции по источнику изменчивости, механизму действия и результату для популяции.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распространённые ошибки в понимании отбора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«планирует» будущее и не стремится сделать организмы совершенными. Он лишь сохраняет те наследственные варианты, которые в данных условиях дают больше шансов выжить и оставить потомство.
</a:t>
            </a:r>
            <a:endParaRPr lang="en-US" sz="96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заданной цели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популяциях сохраняются не только выгодные, но и нейтральные признаки. Некоторые из них просто не мешают выживанию, поэтому могут передаваться дальше без заметного влияния на приспособленность.
</a:t>
            </a:r>
            <a:endParaRPr lang="en-US" sz="96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полезно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обязана вести к усложнению организма. В одних условиях выгодны более сложные структуры, в других — упрощение, уменьшение размеров или даже утрата отдельных органов.
</a:t>
            </a:r>
            <a:endParaRPr lang="en-US" sz="96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усложнение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эволюционная биология рассматривает отбор вместе с мутациями, дрейфом генов и миграциями. Только их совместное действие позволяет понять, почему популяции меняются по-разному.
</a:t>
            </a:r>
            <a:endParaRPr lang="en-US" sz="961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не один фактор
</a:t>
            </a:r>
            <a:endParaRPr lang="en-US" sz="12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усиливает действие отбора в современном мире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не только отбирают устойчивые формы, но и сокращают время, за которое изменения становятся заметны в популяции.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 резче воздействие человека, тем быстрее отбор меняет состав популяций и тем выше риск утраты биологического разнообразия.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 — ключ к пониманию эволюции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соединяет наследственную изменчивость, выживание и размножение, превращая разрозненные различия в устойчивые адаптации. Именно поэтому он остаётся центральным механизмом эволюции и основой современной биологии.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2026-05-31T22:54:54Z</dcterms:created>
  <dcterms:modified xsi:type="dcterms:W3CDTF">2026-05-31T22:54:54Z</dcterms:modified>
</cp:coreProperties>
</file>