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сельское хозяйство лесной зоны России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определяют хозяйство огромной лесной территории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длинная зима, короткое лето, влажный климат и не самые плодородные почвы. Поэтому особенно важны лесные ресурсы, переработка древесины и культуры, приспособленные к прохладному сезону.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лесная зона по-своему организует хозяйство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306" y="1225603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6388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306" y="3638866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7931" y="2447589"/>
            <a:ext cx="301388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промышленность лесной зоны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Ель, сосна, берёза и осина дают древесину для строительства, мебели, бумаги и картона. Именно запас деловой древесины делает лесную зону важнейшей сырьевой базой страны.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сырьё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помогали сплавлять лес, а сегодня обеспечивают производство и охлаждение на предприятиях. Водные ресурсы особенно важны для целлюлозно-бумажной промышленности и крупных перерабатывающих заводов.
</a:t>
            </a:r>
            <a:endParaRPr lang="en-US" sz="865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вода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древесины, лес даёт грибы, ягоды и лекарственные растения. Но для хозяйства главную ценность имеют крупные запасы древесины, пригодной для промышленной переработки.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Немалые природные богатства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ресурсов позволяет размещать предприятия рядом с лесом и снижать расходы на перевозку. Поэтому в лесной зоне развиваются лесозаготовка, деревообработка и бумажное производство.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база регионов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автотрассы соединяют лесные районы с городами и фабриками. Без них было бы трудно быстро и дёшево доставлять тяжёлое сырьё на переработку.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промышленность: от заготовки до готовых изделий
</a:t>
            </a:r>
            <a:endParaRPr lang="en-US" sz="2468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306113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начинается в лесу: деревья валят, обрезают и подготавливают к вывозу. Этот этап особенно важен там, где леса расположены далеко от крупных городов и предприятий.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06157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Заготовка древесины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198812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Брёвна доставляют по рекам, железным дорогам и автотрассам. Транспортные расходы сильно влияют на стоимость продукции, поэтому предприятия стараются быть ближе к сырьевой базе.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1743587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сырья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267015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лесопильных и деревообрабатывающих предприятиях древесину распиливают, сушат и превращают в доски, фанеру, мебельные заготовки, детали для строительства и упаковочные материалы.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270000" y="242561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на заводах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70000" y="335217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лес может дать несколько видов продукции. Чем полнее используется сырьё, тем меньше отходов и тем выше экономическая отдача для региона.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270000" y="3107638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переработка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270000" y="403420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изделия отправляют в магазины, на стройки и в учреждения. Поэтому лесная промышленность тесно связана с городами, где есть спрос на древесные товары.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270000" y="378966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городами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лесной зоны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школьного курса географии 7 класса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хозяйство лесной зоны опирается прежде всего на лес и его переработку, а сельское хозяйство дополняет эту специализацию.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отрасли явно преобладают, но сельское хозяйство важно для обеспечения населения продуктами и кормами.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крупных промышленных центров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Архангельске и других северных городах особенно развиты лесозаготовка и первичная переработка древесины. Здесь предприятия обычно ближе всего расположены к лесным массивам и водным путям.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узлы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Сыктывкар, Вологда, Киров и Пермь выросли как удобные центры переработки благодаря транспортным связям. Реки и железные дороги помогают доставлять сырьё и отправлять готовую продукцию.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 железнодорожные связи
</a:t>
            </a:r>
            <a:endParaRPr lang="en-US" sz="984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крупных городах лесной зоны чаще развиваются мебельное, бумажное и картонное производство. Там есть рабочие кадры, потребители и удобный выход на рынки сбыта.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переработки
</a:t>
            </a:r>
            <a:endParaRPr lang="en-US" sz="1164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стараются строить там, где можно сократить расходы на перевозку тяжёлого сырья. Поэтому промышленная карта лесной зоны тесно связана с лесом, водой и транспортом.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размещения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культуры лесной зоны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лесной зоны отличаются устойчивостью к прохладному климату и дают нужную продукцию для питания, кормления животных и лёгкой промышленности.
</a:t>
            </a:r>
            <a:endParaRPr lang="en-US" sz="1061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культур определяется климатом и почвами: лучше всего подходят растения, которые переносят короткое лето и сравнительно бедные почвы.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7 класс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древесина становится готовой продукцией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переработки древесины в лесной зоне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Целлюлозно-бумажная промышленность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производят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этой отрасли получают целлюлозу, бумагу, картон и упаковочные материалы. Из древесины делают продукцию, которую ежедневно используют школы, магазины и дома.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4205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продукция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4205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 картон нужны для книг, тетрадей, коробок, пакетов и другой упаковки. Поэтому отрасль имеет массовое значение и связана с повседневной жизнью людей.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319688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вода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688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не только как технический ресурс, но и как условие качества продукции. Загрязнение водоёмов может ухудшить работу предприятия и повредить природе вокруг.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0225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строят заводы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80225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предприятия располагают возле рек и транспортных узлов. Это помогает быстрее доставлять сырьё и отправлять готовую бумагу и картон потребителям.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1857863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ресурсы нужны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1857863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заводам требуются большие запасы древесины, чистая вода и много энергии. Поэтому они часто размещаются рядом с лесозаготовительными районами и мощными источниками снабжения.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лесная зона людям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материалам школьного курса географии 7 класса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 обеспечивает не только товары, но и занятость, поэтому её хозяйство важно и для городов, и для сельских районов.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древесина и бумажная продукция; сельское хозяйство и рабочие места дополняют промышленную специализацию региона.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на юге лесной зоны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лесной зоны лето чуть теплее и длиннее, чем в северных районах, поэтому здесь легче выращивать картофель, рожь и овёс. Именно на более удобных землях чаще появляются поля рядом с деревнями и небольшими городами.
</a:t>
            </a:r>
            <a:endParaRPr lang="en-US" sz="1058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 животных рядом с фермой
</a:t>
            </a:r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луга и кормовые культуры, проще содержать скот круглый год. Фермы обычно размещают недалеко от полей, чтобы не тратить много времени на доставку сена, силоса и зерна для кормления.
</a:t>
            </a:r>
            <a:endParaRPr lang="en-US" sz="1148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и картофель на обработанных землях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и картофель лучше удаются на участках, которые можно хорошо подготовить и удобрить. Поэтому земледелие в лесной зоне чаще сосредоточено там, где почвы менее сырые, а дороги позволяют быстро вывозить урожай.
</a:t>
            </a:r>
            <a:endParaRPr lang="en-US" sz="107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сельское хозяйство развивается не везде одинаково
</a:t>
            </a:r>
            <a:endParaRPr lang="en-US" sz="244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5500" y="14998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00" y="33592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875" y="3365880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17625" y="1493250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2206" y="1493250"/>
            <a:ext cx="301388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скотоводство — ведущая отрасль животноводства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молочного скотоводства важны естественные луга и пастбища. Они дают животным свежую траву летом, а также помогают заготавливать корм на холодный период.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 пастбища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молока получают творог, сыр, сметану, масло и другие продукты. Такая переработка делает отрасль важной не только для сельских районов, но и для городского питания.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продукция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дороги и близость транспортных узлов снижают потери при перевозке. Благодаря этому молочная продукция поступает к покупателям свежей и в нужном объёме.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доставка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Овёс, травы, сено и силос составляют основу рациона коров. Без надёжной кормовой базы невозможно получать много молока и поддерживать здоровье стада.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Кормовые культуры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быстро портится, поэтому фермы и молочные заводы часто размещают недалеко от городов. Это позволяет быстрее доставлять свежую продукцию в магазины и столовые.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рядом с потребителем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 сельского хозяйства лесной зоны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главные сельскохозяйственные продукты лесной зоны, где их выращивают или получают и какое значение они имеют для хозяйства региона.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 молоко распространены шире всего, а лён и рожь сильнее зависят от природных условий. Это показывает, что сельское хозяйство лесной зоны приспосабливается к климату и почвам.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транспорт особенно важен для лесной зоны
</a:t>
            </a:r>
            <a:endParaRPr lang="en-US" sz="2519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груз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Древесина, пиломатериалы и бумага занимают много места и имеют большой вес. Поэтому перевозить их выгоднее по железной дороге, на грузовых машинах и по рекам, где возможны большие партии груза.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городами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районы редко обходятся без крупных городов рядом. Именно там сырьё перерабатывают в доски, мебель и бумагу, а затем продают готовую продукцию в магазинах и на стройках.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затрат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дороги и транспортные узлы, тем меньше расход на доставку сырья и товаров. Это особенно важно для северных территорий, где расстояния между предприятиями очень велики.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территории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помогает связать удалённые лесные районы с промышленными центрами страны. Без него было бы трудно быстро вывозить лес, привозить оборудование и обеспечивать население товарами.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промышленности и сельского хозяйства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обмен между природными ресурсами, предприятиями, сельским хозяйством и городами в лесной зоне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лесной зоны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чрезмерной заготовке древесины лес не успевает восстанавливаться. Из-за этого уменьшаются лесные площади, беднеют почвы и ухудшаются условия жизни многих животных.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сухую погоду пожары быстро распространяются по большим лесным массивам. Они уничтожают деревья, повреждают почву и требуют долгого восстановления природных участков.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целлюлозно-бумажной промышленности могут вредить рекам и озёрам, если не очищают сточные воды. Это опасно для рыб, растений и людей, которые пользуются водой.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 вырубают или нарушают строительство дорог, животным становится труднее находить пищу и укрытие. Поэтому сохранение природных территорий важно для всей экосистемы.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мест обитания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ресурсов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важно сажать молодые деревья и следить, чтобы лес успевал восстановиться. Это помогает сохранять сырьё для будущих поколений и поддерживать природное равновесие.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6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0381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 нужно использовать бережно, а отходы сортировать и отправлять на переработку. Чем меньше потерь на каждом этапе, тем больше пользы приносит добытая древесина.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0381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сырья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8057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предприятиях особенно важны очистка сточных вод и повторное использование части сырья. Такие меры уменьшают вред природе и делают производство более современным.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8057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технологии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5732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помогают удобрения, севооборот и правильный выбор культур. Это особенно важно там, где почвы не слишком плодородны и климат остаётся прохладным.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5732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почвах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73408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хозяйство позволяет не только получать продукцию сегодня, но и сохранять ресурсы на будущее. Так лесная зона остаётся полезной и для экономики, и для природы.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73408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результат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лесной зоны для страны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7300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промышленности
</a:t>
            </a:r>
            <a:endParaRPr lang="en-US" sz="888" dirty="0"/>
          </a:p>
        </p:txBody>
      </p:sp>
      <p:sp>
        <p:nvSpPr>
          <p:cNvPr id="9" name="Text 3"/>
          <p:cNvSpPr txBox="1"/>
          <p:nvPr/>
        </p:nvSpPr>
        <p:spPr>
          <a:xfrm>
            <a:off x="397300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 обеспечивает страну древесиной, которая нужна для строительства, мебели, бумаги и картона. Без этих ресурсов многие отрасли экономики работали бы намного слабее.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7205475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опора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7205475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лесные ресурсы делают эту территорию важной частью экономики России. От её устойчивой работы зависят не только предприятия, но и снабжение многих регионов страны.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5503431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быта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5503431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продукции лесной зоны делают школьные тетради, коробки, упаковку, строительные детали и бытовые товары. Поэтому её значение чувствуется в повседневной жизни каждого человека.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801388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3801388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промышленность, сельское хозяйство и транспорт дают работу жителям городов, посёлков и деревень. Это помогает развивать населённые пункты и поддерживать жизнь в удалённых районах.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2099344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питания
</a:t>
            </a:r>
            <a:endParaRPr lang="en-US" sz="900" dirty="0"/>
          </a:p>
        </p:txBody>
      </p:sp>
      <p:sp>
        <p:nvSpPr>
          <p:cNvPr id="17" name="Text 11"/>
          <p:cNvSpPr txBox="1"/>
          <p:nvPr/>
        </p:nvSpPr>
        <p:spPr>
          <a:xfrm>
            <a:off x="2099344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получают картофель и молоко, а также выращивают рожь, овёс и лён. Эти продукты важны для повседневного питания и для переработки на предприятиях.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природных ресурсов к готовому продукту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лесная зона превращает природные ресурсы в товары, доходы и новые возможности для 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 России сочетает богатые ресурсы и непростые условия для земледелия. Поэтому здесь особенно важны лесная промышленность, молочное скотоводство и бережное использование природы для будущего развития.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хозяйстве лесной зоны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2026-06-02T16:06:42Z</dcterms:created>
  <dcterms:modified xsi:type="dcterms:W3CDTF">2026-06-02T16:06:42Z</dcterms:modified>
</cp:coreProperties>
</file>