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появились первые люди на Земле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возникли в Африке: история их появления читается по древним слоям, костям и орудиям.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происхождения человека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изучают через природную среду, климат и расселение. Именно географические условия Африки, изменения ландшафтов и возраст находок помогают понять, где и как формировались древнейшие гоминины.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линия человека до появления рода Homo
</a:t>
            </a:r>
            <a:endParaRPr lang="en-US" sz="2497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6–7 миллионов лет назад линия человека отделилась от общего предка с шимпанзе. Это был длительный эволюционный процесс, а не мгновенное появление нового вида.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изменений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шла поэтапно и не имела резкого рубежа между обезьяной и современным человеком. Каждое новое звено добавляло важные анатомические и поведенческие признаки.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Homo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рода Homo усилились развитие мозга, усложнение поведения и использование каменных орудий. Расширился и рацион: предки человека стали активнее использовать разные пищевые ресурсы.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гоминины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Сахелантроп, ардипитек и австралопитеки сочетали признаки древних обезьян и прямохождения. Они ещё сохраняли навыки лазания, но уже приспосабливались к жизни на 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как главный регион древнейших находок
</a:t>
            </a:r>
            <a:endParaRPr lang="en-US" sz="3103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7127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многие важнейшие местонахождения древнейших останков. Разломы и осадочные бассейны создали условия для сохранения костей, орудий и слоёв, по которым можно восстанавливать древнюю историю.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7127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рифт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7350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Эфиопия, Кения, Танзания и Чад. Именно в этих районах обнаружены находки, связанные с ранними этапами эволюции человека и его ближайших предков.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427350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территории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3425" y="3769350"/>
            <a:ext cx="2289300" cy="6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стала главным регионом исследований не случайно: здесь сочетались стабильные осадочные толщи, разнообразные ландшафты и благоприятные условия для длительного сохранения древних свидетельств.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6283425" y="3371990"/>
            <a:ext cx="2289300" cy="3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значение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гоминины: вид, возраст и место находок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последовательность ранних форм и их географию.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длительную и поэтапную эволюцию: ранние гоминины появились в Африке задолго до расселения рода Homo за её пределы.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палеоантропологических находок Африки и Евразии
</a:t>
            </a:r>
            <a:endParaRPr lang="en-US" sz="13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 Восточной Африке фиксируются древнейшие надёжно датированные находки, связанные с ранним Homo и простейшими каменными орудиями.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2,8–2,4 млн лет
</a:t>
            </a:r>
            <a:endParaRPr lang="en-US" sz="358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в этот период появились первые представители рода Homo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 археологические данные по Восточной Африке
</a:t>
            </a:r>
            <a:endParaRPr lang="en-US" sz="11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появления древних форм человека
</a:t>
            </a:r>
            <a:endParaRPr lang="en-US" sz="276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скачок, а последовательную смену форм с большими временными промежутками между ключевыми этапами.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быстрее накапливались анатомические и культурные изменения, усиливая адаптацию человека к разным средам.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Палеоантропологическая хронология: ранние гоминины, Homo erectus и Homo sapiens
</a:t>
            </a:r>
            <a:endParaRPr lang="en-US" sz="13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5125" y="1294104"/>
            <a:ext cx="3937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181" y="3084118"/>
            <a:ext cx="281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Африка стала колыбелью человечества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влажных и засушливых периодов меняло доступность воды и пищи. В такой среде выживали особи, способные быстрее приспосабливаться к новым условиям.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колебания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Саванны, редколесья и озёрные бассейны соседствовали друг с другом. Это создавало разнообразные ниши и стимулировало поиск новых способов питания и передвижения.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Мозаичные ландшафты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открытых пространствах прямохождение помогало видеть дальше, переносить добычу и перемещаться на большие расстояния. Оно стало важным преимуществом в изменчивой природной среде.
</a:t>
            </a:r>
            <a:endParaRPr lang="en-US" sz="1257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 позволили переносить пищу, изготавливать и использовать орудия. Этот фактор ускорил развитие поведения и расширил возможности выживания древних людей.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рук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природной среды и развития человека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отражает, как изменения климата и ландшафтов воздействовали на биологическую и культурную эволюцию.
</a:t>
            </a:r>
            <a:endParaRPr lang="en-US" sz="15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1166" y="1204950"/>
            <a:ext cx="2692269" cy="3216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каменные орудия и стоянки древних людей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6538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орудия олдувайской индустрии относятся примерно к 2,6 миллиона лет назад. Они свидетельствуют о целенаправленной обработке камня, а не о случайном использовании найденных обломков.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540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индустрия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58038" y="170203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Чопперы, отщепы и грубые рубила изготовляли из кремня, кварцита и других твёрдых пород. Эти предметы были удобны для разделки добычи и обработки твёрдых материалов.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58050" y="120495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формы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45803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Реконструкции стоянок у воды показывают, где древние люди добывали пищу и как организовывали своё пространство. Археологические слои сохраняют ключевые доказательства их образа жизни.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5805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стоянки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5388" y="3435888"/>
            <a:ext cx="24333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помогали разделывать пищу, обрабатывать кости и древесину. Это расширяло доступ к ресурсам и делало поведение древних людей более гибким и результативным.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65400" y="2938800"/>
            <a:ext cx="24333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питание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183" y="1294104"/>
            <a:ext cx="45000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1367" y="1294104"/>
            <a:ext cx="281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ранней эволюции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связывают с первыми устойчивыми каменными орудиями и увеличением объёма мозга. Он ещё сохранял многие древние черты, но уже демонстрировал более осознанное поведение и регулярное использование камня.
</a:t>
            </a:r>
            <a:endParaRPr lang="en-US" sz="1204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Homo erectus тело стало более высоким и пропорциональным, что помогало долго передвигаться по открытым пространствам. Возросшая выносливость сделала возможными дальние перемещения и освоение новых территорий.
</a:t>
            </a:r>
            <a:endParaRPr lang="en-US" sz="1231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Homo erectus стал первым видом, широко расселившимся за пределы Африки. Его распространение показывает, что ранние люди уже могли приспосабливаться к разным природным условиям и климатическим зонам.
</a:t>
            </a:r>
            <a:endParaRPr lang="en-US" sz="1257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за пределы Африки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этих двух видов показывает постепенность изменений: от простейших орудий и ранних форм мышления к более сложному поведению. Переход был длительным и шел через множество промежуточных стадий.
</a:t>
            </a:r>
            <a:endParaRPr lang="en-US" sz="1257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без скачка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 первых людей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шло неравномерно: сначала вдоль благоприятных коридоров, затем всё дальше от исходного центра. На новые территории люди выходили постепенно, по мере адаптации к местным условиям.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волновой характер миграций: сначала Африка и соседние регионы, затем более удалённые зоны. Главным условием продвижения были климатические окна и удобные маршруты.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археологическим и палеоантропологическим данным о ранних миграциях Homo
</a:t>
            </a:r>
            <a:endParaRPr lang="en-US" sz="13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выхода человека из Африки
</a:t>
            </a:r>
            <a:endParaRPr lang="en-US" sz="2878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299349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современной Грузии найдены древние останки и орудия, подтверждающие очень раннее расселение человека за пределами Африки. Это одно из ключевых свидетельств раннего выхода из исходного региона.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2299349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Дманиси, около 1,8 млн лет назад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83074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успешные миграции Homo за пределы Африки начинаются в восточном направлении. Освоение новых территорий шло медленно и зависело от климата, доступной пищи и наличия водных путей.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883074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1,8–1,6 млн лет назад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110851" y="161760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заселяют Ближний Восток, Южную и Восточную Азию, а затем Европу. Миграции происходят не одновременно, а разными волнами и с длительными паузами.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110851" y="127392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Позднейшее освоение Евразии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525800" y="3564050"/>
            <a:ext cx="27717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ареала становится возможным благодаря приспособлению к различным ландшафтам и климату. Чем разнообразнее среда, тем сильнее меняются поведение, хозяйство и способы выживания древних людей.
</a:t>
            </a:r>
            <a:endParaRPr lang="en-US" sz="1174" dirty="0"/>
          </a:p>
        </p:txBody>
      </p:sp>
      <p:sp>
        <p:nvSpPr>
          <p:cNvPr id="18" name="Text 9"/>
          <p:cNvSpPr txBox="1"/>
          <p:nvPr/>
        </p:nvSpPr>
        <p:spPr>
          <a:xfrm>
            <a:off x="5525800" y="3220375"/>
            <a:ext cx="27717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новым зонам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определения возраста древних находок
</a:t>
            </a:r>
            <a:endParaRPr lang="en-US" sz="26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надёжной датировки археологических и палеоантропологических памятников используют несколько взаимодополняющих методов.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метод редко даёт полную уверенность: надёжный возраст получают при сопоставлении нескольких независимых способов датировки.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геологические методы датирования древних памятников
</a:t>
            </a:r>
            <a:endParaRPr lang="en-US" sz="13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рубеж отделяет современного человека от более древних форм Homo. Ранние находки подтверждают, что наш вид сформировался в Африке задолго до расселения по другим континентам.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тыс. лет
</a:t>
            </a:r>
            <a:endParaRPr lang="en-US" sz="4191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появился Homo sapiens в Африке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данные о древнейших находках Homo sapiens в Марокко, Эфиопии и Южной Африке
</a:t>
            </a:r>
            <a:endParaRPr lang="en-US" sz="9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ранних этапов эволюции человека
</a:t>
            </a:r>
            <a:endParaRPr lang="en-US" sz="2859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эволюции возрастали не только физические возможности, но и роль труда, коммуникации и передачи опыта. Это видно по последовательному усложнению поведения.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вектор: от частичного приспособления к среде к активному её преобразованию с помощью орудий, миграций и культуры.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палеоантропологии о ключевых видах гоминин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стоянки как источник знаний о древнем человеке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Олдувай: следы первых мастерских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Олдувае исследователи находят кремнёвые сколы, кости животных и следы древних кострищ. Такие находки позволяют восстановить, как люди добывали пищу, обрабатывали материалы и организовывали стоянки у воды. Это один из самых известных памятников ранней истории человечества.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Кооби-Фора: жизнь у древних озёр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Кооби-Фора сохранились палеонтологические и археологические слои, в которых встречаются кости гоминин и орудия. Они помогают понять, как менялись природные условия Восточной Африки и почему именно здесь древние люди могли долго существовать и расселяться.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Джебель-Ирхуд: новые горизонты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памятнике Джебель-Ирхуд в Марокко были найдены важные останки раннего Homo sapiens. Этот пример показывает, что изучение пещерных слоёв и открытых стоянок даёт не только даты, но и представление о расселении, образе жизни и разнообразии древних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наука объясняет происхождение современных людей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археологических, палеоантропологических и генетических данных, которые позволяют проследить путь от африканского центра происхождения к современным популяциям.
</a:t>
            </a:r>
            <a:endParaRPr lang="en-US" sz="14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данные о первых людях продолжают уточняться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712765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кость или орудие может изменить представление о датах, видах и маршрутах миграции. Даже небольшая находка способна заполнить пробел в истории, если она точно датирована и правильно сопоставлена с другими памятниками.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512278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находки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44608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остатки разрушаются быстрее камня, поэтому археологи часто работают с фрагментами. Из-за этого реконструкция древней жизни всегда требует осторожности и проверки нескольких независимых источников.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244121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сохранность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176451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слоёв нередко устанавливают не с точностью до года, а в пределах интервала. Это нормально для древней истории, где важно не абсолютное число, а надёжная последовательность событий.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75964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Диапазоны дат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3908294"/>
            <a:ext cx="4106700" cy="3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Археология, геология, климатология и генетика дополняют друг друга. Только совместный анализ позволяет понять, где и как формировались первые люди, а также почему их расселение шло неравномерно.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707807"/>
            <a:ext cx="4106700" cy="1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отправная точка истории человечества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появились в Африке в ходе длительной эволюции, а затем постепенно расселились по Земле. Климат, ландшафты и адаптация к среде определили путь, который привёл к современному человеку.
</a:t>
            </a:r>
            <a:endParaRPr lang="en-US" sz="15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2026-06-02T23:41:42Z</dcterms:created>
  <dcterms:modified xsi:type="dcterms:W3CDTF">2026-06-02T23:41:42Z</dcterms:modified>
</cp:coreProperties>
</file>