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положение, ресурсы и население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пространство, ресурсы и население формируют развитие страны.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задаёт условия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 объединяет разные климатические зоны, рельеф и ресурсы. Именно поэтому транспорт, промышленность, сельское хозяйство и расселение здесь развиваются неравномерно и требуют разных решений в каждом регионе.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24" y="2030631"/>
            <a:ext cx="320530" cy="330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06" y="2043079"/>
            <a:ext cx="344221" cy="3059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8445" y="2030631"/>
            <a:ext cx="330870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на карте мира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в Северном полушарии и занимает восток Европы и север Азии. Такое положение соединяет два крупных региона и усиливает роль страны в международных связях.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имеет сухопутные границы с 14 государствами, что создаёт широкий пояс контактов. Это облегчает торговлю и одновременно требует внимания к приграничной безопасности и инфраструктуре.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океанам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доступ к морям Атлантического, Северного Ледовитого и Тихого океанов. Это расширяет возможности морских перевозок, рыболовства и участия в мировых транспортных потоках.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Европой и Азиатско-Тихоокеанским регионом делает Россию важным сухопутным и морским мостом. Через её территорию проходят маршруты, значимые для торговли, логистики и стратегического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масштабы и природная зональность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40699" y="264845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преобладают арктические пустыни, тундра и лесотундра. Здесь короткое лето, многолетняя мерзлота и очень сложные условия для строительства, земледелия и постоянного проживания.
</a:t>
            </a:r>
            <a:endParaRPr lang="en-US" sz="658" dirty="0"/>
          </a:p>
        </p:txBody>
      </p:sp>
      <p:sp>
        <p:nvSpPr>
          <p:cNvPr id="12" name="Text 3"/>
          <p:cNvSpPr txBox="1"/>
          <p:nvPr/>
        </p:nvSpPr>
        <p:spPr>
          <a:xfrm>
            <a:off x="640699" y="3056432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огромную часть страны и формирует главный лесной массив России. Она важна для климата, биоразнообразия и лесной промышленности, но требует бережного и устойчивого освоения.
</a:t>
            </a:r>
            <a:endParaRPr lang="en-US" sz="658" dirty="0"/>
          </a:p>
        </p:txBody>
      </p:sp>
      <p:sp>
        <p:nvSpPr>
          <p:cNvPr id="13" name="Text 4"/>
          <p:cNvSpPr txBox="1"/>
          <p:nvPr/>
        </p:nvSpPr>
        <p:spPr>
          <a:xfrm>
            <a:off x="640699" y="3464409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 распространены южнее таёжной зоны. Здесь выше плотность населения, больше сельскохозяйственных угодий и благоприятнее условия для развития городов и транспортной сети.
</a:t>
            </a:r>
            <a:endParaRPr lang="en-US" sz="658" dirty="0"/>
          </a:p>
        </p:txBody>
      </p:sp>
      <p:sp>
        <p:nvSpPr>
          <p:cNvPr id="14" name="Text 5"/>
          <p:cNvSpPr txBox="1"/>
          <p:nvPr/>
        </p:nvSpPr>
        <p:spPr>
          <a:xfrm>
            <a:off x="640699" y="387238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
</a:t>
            </a:r>
            <a:pPr algn="l" indent="0" marL="0">
              <a:lnSpc>
                <a:spcPct val="100000"/>
              </a:lnSpc>
              <a:buNone/>
            </a:pPr>
            <a:r>
              <a:rPr lang="en-US" sz="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отличаются более тёплым климатом и плодородными почвами. Именно эти территории исторически стали важными районами земледелия, густого расселения и экономической активности.
</a:t>
            </a:r>
            <a:endParaRPr lang="en-US" sz="658" dirty="0"/>
          </a:p>
        </p:txBody>
      </p:sp>
      <p:sp>
        <p:nvSpPr>
          <p:cNvPr id="15" name="Text 6"/>
          <p:cNvSpPr txBox="1"/>
          <p:nvPr/>
        </p:nvSpPr>
        <p:spPr>
          <a:xfrm>
            <a:off x="640699" y="4280361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занимают меньшие площади, но подчёркивают контраст природных условий внутри страны. Их распространение показывает, насколько сильно меняются ландшафты России от севера к югу.
</a:t>
            </a:r>
            <a:endParaRPr lang="en-US" sz="6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 в динамике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общую демографическую инерцию: даже при частичном восстановлении в 2010-х годы численность населения остаётся близкой к уровню конца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в 1990-е восстановление было ограниченным, поэтому демографическая динамика России остаётся нестабильной и чувствительной к миграции и рождаемости.
</a:t>
            </a:r>
            <a:endParaRPr lang="en-US" sz="1055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2024 — оценка около 146,2 млн человек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Административно-территориальная структура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1996" y="2175859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 89 субъектов, объединённых в единую государственную систему. Это позволяет учитывать масштаб территории и одновременно сохранять управляемость очень разных по условиям регионов.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671996" y="2711871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страны входят республики, края, области, города федерального значения, автономная область и автономные округа. Такое деление отражает природное и историческое разнообразие территории.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671996" y="323962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 связано и с многонациональностью населения. В республиках и автономных образованиях оно помогает учитывать культурные особенности, языки и местные традиции.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671996" y="3753870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пространством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огромной страны особенно важно распределение полномочий между центром и регионами. Административная система помогает организовывать транспорт, социальную сферу и экономическое развитие на большой территории.
</a:t>
            </a:r>
            <a:endParaRPr lang="en-US" sz="1077" dirty="0"/>
          </a:p>
        </p:txBody>
      </p:sp>
      <p:sp>
        <p:nvSpPr>
          <p:cNvPr id="14" name="Text 6"/>
          <p:cNvSpPr txBox="1"/>
          <p:nvPr/>
        </p:nvSpPr>
        <p:spPr>
          <a:xfrm>
            <a:off x="671996" y="4268124"/>
            <a:ext cx="8007183" cy="43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Федерации заметно различаются по плотности населения, специализации хозяйства и качеству инфраструктуры. Поэтому единая система управления должна сочетать общие правила и региональную гибкость.
</a:t>
            </a:r>
            <a:endParaRPr lang="en-US" sz="107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9561" y="2308859"/>
            <a:ext cx="4160619" cy="23189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ресурсные районы и их специализация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России специализируются на разных видах сырья, что подчёркивает неравномерность природной базы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сосредоточены в отдельных узлах, поэтому добыча, транспорт и переработка формируют разные хозяйственные районы с собственной специализацией.
</a:t>
            </a:r>
            <a:endParaRPr lang="en-US" sz="899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Минприроды 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Минерально-сырьевые ресурсы и их 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относится к числу мировых лидеров по запасам газа, нефти, угля, железной руды, никеля, алмазов и золота. Это создаёт прочную сырьевую основу экономики.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Минерально-сырьевой комплекс даёт значительную часть экспортных доходов страны. Доходы от продажи сырья поддерживают бюджет, валютные поступления и развитие связанных отраслей.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служит основой для металлургии, энергетики и химической промышленности. Без устойчивой добычи трудно обеспечить работу многих крупных предприятий тяжёлой индустрии.
</a:t>
            </a:r>
            <a:endParaRPr lang="en-US" sz="1328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месторождения осваиваются в Западной Сибири, на Урале, в Восточной Сибири и на Дальнем Востоке. Именно здесь сосредоточены ключевые добывающие центры и инфраструктура.
</a:t>
            </a:r>
            <a:endParaRPr lang="en-US" sz="12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94" y="2304467"/>
            <a:ext cx="523335" cy="465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853" y="2286285"/>
            <a:ext cx="438857" cy="5015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1446" y="2286285"/>
            <a:ext cx="501551" cy="5015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Водные, лесные и земельные ресурсы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78695" y="3004364"/>
            <a:ext cx="2537710" cy="138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огромными запасами пресной воды благодаря Байкалу, крупным рекам и водохранилищам. Эти ресурсы важны для питьевого водоснабжения, энергетики, транспорта и поддержания природных экосистем.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267615" y="3004364"/>
            <a:ext cx="2537710" cy="138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образует один из крупнейших лесных поясов мира. Леса имеют экологическое значение, обеспечивают сырьё для отраслей промышленности и играют важную роль в регулировании климата.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60555" y="3004364"/>
            <a:ext cx="2537710" cy="13885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сельскохозяйственные земли сосредоточены на юге Европейской России, в Предкавказье и на юге Западной Сибири. Здесь природные условия лучше подходят для земледелия и устойчивого урожая.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климатом, стоимостью освоения территории и плотностью населения.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расселение населения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 крупным районам страны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отражает не только природные условия, но и историю освоения территории, транспортную доступность и концентрацию рабочих мест.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восток, тем ниже плотность: пространство освоено крайне неравномерно, а основные центры расселения сосредоточены в европейской части страны.
</a:t>
            </a:r>
            <a:endParaRPr lang="en-US" sz="1147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обобщение по крупным районам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и центры притяжения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крупнейшие агломерации аккумулируют управление, финансы, ведущие вузы, научные организации и международные транспортные связи. Именно здесь сосредоточены наиболее высокие доходы и широкий рынок труда.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Новосибирск, Казань и Нижний Новгород формируют крупные узлы расселения. Они соединяют промышленность, образование и сервисную экономику, удерживая население в своих макрорегионах.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центры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Ростов-на-Дону и Краснодар выигрывают за счёт выгодного положения, более мягкого климата и развитого аграрного окружения. Эти города привлекают население не только работой, но и качеством городской среды.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играет роль стратегического морского и транспортного центра на востоке страны. Он поддерживает связь России с Азиатско-Тихоокеанским регионом и задаёт ориентир для расселения на побережье.
</a:t>
            </a:r>
            <a:endParaRPr lang="en-US" sz="10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23" y="1972447"/>
            <a:ext cx="4638554" cy="22033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характеристики населения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 страны и их общая интерпретация.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остаётся преимущественно городской страной, но демографическая динамика нестабильна: естественная убыль частично сглаживается миграционным притоком.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и языковое разнообразие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многих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свыше 190 этносов, поэтому её культурная карта очень неоднородна. На одном пространстве соседствуют разные традиции, религии, типы хозяйства и способы ведения быта, что особенно заметно в национальных республиках и автономных округах.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выполняет роль общегосударственного средства общения и связывает регионы страны. При этом в субъектах Федерации сохраняются национальные языки, школьные программы и культурные инициативы, поддерживающие местную идентичность и преемственность традиций.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северных орнаментов и оленеводческих традиций до кавказских танцев, татарских праздников и сибирских промыслов — каждый регион хранит свой образ жизни. Такое разнообразие делает карту России не только географической, но и культурной.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населения составляет трудоспособная группа, однако доля пожилых людей постепенно увеличивается, меняя запросы к социальной политике.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близка к стареющему типу: это усиливает нагрузку на медицину и пенсии, а также требует поддержки семей и занятости.
</a:t>
            </a:r>
            <a:endParaRPr lang="en-US" sz="115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оценка возрастной структуры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внутренняя подвижность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потоки направлены в Москву, Санкт-Петербург, Краснодарский край и крупные нефтегазовые регионы. Эти территории привлекают людей сочетанием рабочих мест, инфраструктуры и более предсказуемых бытовых условий.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чаще всего связана с поиском более высокой зарплаты, возможностями обучения и доступом к современным услугам. Для молодых людей особенно важны вузы, карьера и комфортная городская среда.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магниты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усиливают притяжение населения благодаря концентрации бизнеса, транспорта, медицины и культуры. Это ускоряет рост агломераций и делает их главными узлами расселения в стране.
</a:t>
            </a:r>
            <a:endParaRPr lang="en-US" sz="1215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населения из северных и восточных районов ведёт к сокращению рабочих ресурсов и усложняет развитие локальной экономики. В малых поселениях усиливается зависимость от вахтовой занятости и бюджетной поддержки.
</a:t>
            </a:r>
            <a:endParaRPr lang="en-US" sz="11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богатства превращаются в поток продукции через добычу, транспорт и рынки сбыта.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экономическому результату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079" y="2058378"/>
            <a:ext cx="344221" cy="2753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6643" y="2043079"/>
            <a:ext cx="344221" cy="3059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06" y="2058378"/>
            <a:ext cx="344221" cy="2753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9124" y="2030631"/>
            <a:ext cx="289511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социальные последствия освоения территорий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добыча и переработка сырья повышают концентрацию вредных выбросов. Наиболее заметно это в районах угольной, металлургической и нефтегазовой специализации, где нагрузка на атмосферу сохраняется долго.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Разливы, стоки и изменение русел рек ухудшают качество поверхностных и подземных вод. Для северных территорий это особенно опасно, потому что природное самоочищение идёт медленно.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 и строительство инфраструктуры разрушают почвенный покров, меняют рельеф и оставляют техногенные формы ландшафта. Восстановление таких территорий требует больших затрат и времени.
</a:t>
            </a:r>
            <a:endParaRPr lang="en-US" sz="1163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экосистемы особенно чувствительны к вмешательству человека. Из-за сурового климата и короткого сезона восстановления даже небольшое воздействие может иметь долгосрочные последствия для природы и населения.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диспропорции развития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страны концентрирует население, промышленность, транспорт и управленческие функции. Здесь выше плотность связей между городами, быстрее окупаются инвестиции и шире набор доступных услуг.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 обладают мощной сырьевой базой, но сталкиваются с удалённостью от рынков и дефицитом кадров. Это повышает издержки бизнеса и усложняет закрепление населения.
</a:t>
            </a:r>
            <a:endParaRPr lang="en-US" sz="1356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качества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Доходы, доступность медицины, образования и транспорта заметно различаются по регионам. В результате даже при схожих природных условиях жизненные возможности населения могут отличаться очень сильно.
</a:t>
            </a:r>
            <a:endParaRPr lang="en-US" sz="1254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выравнивания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диспропорций требует дорог, жилья, связи, рабочих мест и устойчивых инвестиций. Без развития инфраструктуры и городской среды трудно удержать население и сделать регионы привлекательными для бизнеса.
</a:t>
            </a:r>
            <a:endParaRPr lang="en-US" sz="12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России — её ресурс и 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одновременно даёт стране богатство ресурсов и высокую цену освоения. Именно пространство определяет расселение, специализацию регионов, транспортные связи и долгосрочные перспективы развития.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2026-06-03T04:32:57Z</dcterms:created>
  <dcterms:modified xsi:type="dcterms:W3CDTF">2026-06-03T04:32:57Z</dcterms:modified>
</cp:coreProperties>
</file>