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наука о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Землю как планету: её природу, людей и связь среды с жизнью.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помогают читать карты, понимать погоду и смену времён года, узнавать природные явления и страны. Благодаря предмету легче ориентироваться в пространстве и объяснять, почему где-то теплее, а где-то холоднее. Связь с природоведением, историей и окружающим миром особенно заметна.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важна школьнику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тема — размещение объектов. География помогает увидеть, как находятся материки и океаны, страны и города, природные зоны и ресурсы, и как это отражается на деятельности людей.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географическую оболочку Земли — область, где соприкасаются воздух, вода, горные породы и живые организмы. Так появляется «общая картина» планеты для учёбы и наблюдений.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географическую оболочку входят литосфера, гидросфера, атмосфера и биосфера. География рассматривает не только каждую часть, но и то, как они влияют друг на друга в природе и повседневной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глобус и спутниковый снимок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снимок: вид «как из космоса»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изображает земную поверхность на плоскости, из‑за чего возможны искажения. Зато карта помогает быстро изучать расстояния, направления и расположение объектов. Спутниковый снимок показывает реальные детали: леса, реки, города, льды и пустыни.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карта: что показывает каждый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передаёт форму Земли близко к реальной, поэтому на нём удобно представлять очертания материков и океанов. Он почти не искажает направления, но уменьшает размеры.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(обобщённая схема частей географической оболочки), без количественных долей, 2026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подчёркивает: оболочки связаны постоянно. Например, вода переносит вещества, воздух влияет на погоду, а живые организмы изменяют почвы.
</a:t>
            </a:r>
            <a:pPr algn="l" indent="0" marL="0">
              <a:lnSpc>
                <a:spcPct val="15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на диаграмме условны: важнее показать взаимодействие частей географической оболочки, а не «процентное» распределение.
</a:t>
            </a:r>
            <a:endParaRPr lang="en-US" sz="120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ветви географии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объединяются физические и социально-экономические темы, получается целостное представление о Земле. Так проще понимать и природу, и причины размещения людей и хозяйства.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направлений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Социально-экономическая география рассматривает население и его жизнь: города и сёла, транспорт, промышленность, сельское хозяйство. Она показывает, как люди используют природные условия.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Социально-экономическая география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изучает природу Земли: рельеф, климат, воды, почвы и природные зоны. По этим признакам можно объяснить, почему территории отличаются друг от друга.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8079" y="1508528"/>
            <a:ext cx="2096041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справочники по географии (материки и океаны), без спорных частных оценок; 2026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6 материков и 4 океана. В таблице указаны их названия и краткие особенности. После просмотра можно заметить, что воды занимают большую часть планеты.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сравнения видно: вода действительно занимает около 71% поверхности Земли, а суша — около 29%. Поэтому океаны играют большую роль в климате.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неровности земной поверхности, которые можно увидеть на местности и рассмотреть по картам. К основным формам относят горы, равнины, плоскогорья и впадины, где различается высота и уклон.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формируется одновременно внутренними силами Земли и внешними процессами. Вода, ветер, лёд и перепады температуры постепенно «меняют» склоны и русла, создавая новые формы.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Земли: горы и равнины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распределение солнечного освещения по широтам (качественная закономерность), 2026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солнечный свет приходит более равномерно и долго, поэтому теплее. По мере удаления к полюсам угол падения света меняется, и климат становится холоднее.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закономерность: чем ближе к экватору, тем выше поступление тепла. Поэтому выделяются жаркий, умеренный и холодный пояса.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климатические пояса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Мировой океан и воды суши: моря, реки, озёра, ледники и подземные воды. Все они связаны между собой и участвуют в общем водном балансе планеты.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движение воды — круговорот. Испарение превращает воду в пар, затем образуются облака, выпадают осадки, а дальше вода стекает в реки и возвращается в океан.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моря заметно влияют на жизнь людей. Они участвуют в формировании климата, помогают развивать транспортные маршруты, поддерживают рыболовство и влияют на то, где удобнее строить города.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 и Мировой океан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 изучает территорию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сбор данных из карт, фотографий и спутниковых снимков → сравнение → выводы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 ООН, население мира превысило 8 млрд человек. Рост делает особенно заметными различия в плотности расселения и миграциях.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достигает миллиардных масштабов, поэтому важно понимать, где и почему люди селятся.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(оценки численности населения), 2022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8739" y="1521533"/>
            <a:ext cx="238367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материалы: классификация природных зон по теплу и влаге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различаются по климату, составу растений и животных. Их смена от экватора к полюсам связана с изменением тепла и влаги.
</a:t>
            </a:r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зон происходит постепенно от экватора к полюсам: чем меньше тепла и влаги, тем беднее растительность и животный мир.
</a:t>
            </a:r>
            <a:endParaRPr lang="en-US" sz="1264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природу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растёт: где раньше было поле или лес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дорог появляются новые дома, магазины и школы. Там, где раньше были поля или лесополосы, появляется асфальт и бетон. Это меняет сток воды после дождей и может усиливать жару в городе, делая погоду более «капризной».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стройка: рельеф меняется быстрее, чем кажется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трасс срезают холмы, засыпают овраги и прокладывают мосты. В результате меняются пути ручьёв и скорость движения воды. Из-за пыли и шума меняются условия жизни для растений и животных рядом с работами.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Плотина и регулирование рек: природа «перенастраивается»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плотины, чтобы получать электроэнергию и управлять водным режимом. Но течение реки и уровень воды могут стать другими. Вслед за этим меняются прибрежные зоны, привычные места нереста и условия для сельского хозяйства ниже по течению.
</a:t>
            </a:r>
            <a:endParaRPr lang="en-US" sz="10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природных ресурсов по возобновляемости (обобщение без привязки к конкретным объёмам).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ресурсы не означают «бесконечные»: их всё равно нужно использовать бережно, чтобы не нарушать природные циклы.
</a:t>
            </a:r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связывает тип ресурса с планированием хозяйства: ресурсы с низкой возобновляемостью требуют контроля, технологий и экономии.
</a:t>
            </a:r>
            <a:endParaRPr lang="en-US" sz="1193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их использование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географической карты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во сколько раз уменьшены расстояния на карте. По масштабу можно прикинуть длину пути между городами и сравнить удалённость районов.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условные знаки и цвета: где показаны реки, дороги, высоты и границы. Легенда помогает «читать» карту без догадок.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на карте задаются ориентированием, а сетка координат помогает находить объекты точно: широта отвечает за «север—юг», долгота — за «запад—восток».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и координаты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обозначения дают быстрые сведения о местности. Например, разные формы линий и цветов различают типы дорог, лесов или грунтов.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Wikidata: координаты городов (географические широта/долгота).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отражает, насколько далеко место от экватора: она влияет на угол падения солнечных лучей и, значит, на климат.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 показывает: северные широты в целом теплее для зимы, а южные широты дают обратную картину сезонности и природных условий.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долгота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география нужна в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выбирать маршруты и понимать, как меняются климат и погода по пути. Это важно для поездок: от одежды и времени выезда до подготовки к ветру, дождям и жаре.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для оценки природных опасностей: наводнений, засух, оползней и землетрясений. Знание местных условий позволяет планировать безопасные действия до чрезвычайной ситуации.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применяется там, где строят и развивают территории: в выборе места для дорог, жилья и предприятий. Учитываются рельеф, вода, почвы и риски, чтобы уменьшить ущерб и затраты.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в сельском хозяйстве и экологии: понимать, где лучше выращивать культуры, как беречь почву и воду. Ещё один плюс — уверенное общение с людьми и странами через карты и факты.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принятие решений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работы: от изучения территории к выбору безопасного и обоснованного решения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объединяет природу, людей и хозяйство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 устроена Земля, почему различаются материки, океаны, климат и природные зоны, и где и почему живут люди. Она показывает связи между ресурсами, населением и хозяйством. Поэтому важно беречь планету.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2026-05-13T00:14:40Z</dcterms:created>
  <dcterms:modified xsi:type="dcterms:W3CDTF">2026-05-13T00:14:40Z</dcterms:modified>
</cp:coreProperties>
</file>