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 &amp; Culture: Ключевые темы и значение для общества
</a:t>
            </a:r>
            <a:endParaRPr lang="en-US" sz="2952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культура объединяют людей и формируют мировоззрение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языка даёт доступ к мировому культурному наследию, расширяя возможности изучения литературы, музыки, кино и искусства англоязычных стран, что важно для формирования критического мышления у старшеклассников.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как средство изучения искусства и культуры
</a:t>
            </a:r>
            <a:endParaRPr lang="en-US" sz="242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искусство: живопись 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включает живопись, скульптуру и графику. Его средства — цвет, форма и линия — позволяют выразить идеи и эмоции через визуальные образы, создавая уникальные эстетические переживания.
</a:t>
            </a:r>
            <a:endParaRPr lang="en-US" sz="916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театральное искусство: звучание 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использует звук, ритм и мелодию для передачи эмоций, тогда как театр сочетает драматические и сценические средства, формируя глубокое впечатление через перформанс и символизм.
</a:t>
            </a:r>
            <a:endParaRPr lang="en-US" sz="916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кино: слова и визуальный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строится на слове, передавая идеи и чувства через текст. Кино объединяет изображение и звук, создавая сложные нарративы, способные влиять на культурное восприятие.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фотография: пространство и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формирует функциональные и эстетические пространства, а фотография фиксирует мгновения, отражая реальность и авторское видение, расширяя способы художественной коммуникации.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искусства: определение и ключевые виды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искусства в современном мире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искусство развивает эстетическое восприятие и расширяет знания о мире через эмоциональное погружение.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Воспитание: через произведения искусства передаются моральные нормы и ценности, формируя этическое сознание.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взаимодействие: искусство способствует диалогу и укрепляет общественные связи, объединяя людей разных культур.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мышление: анализ художественных произведений стимулирует осознанность и глубокое понимание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культурное наследие: объекты ЮНЕСКО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символ древних знаний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мегалитический комплекс в Великобритании поражает своим размером и загадочной историей. Стоунхендж является важным археологическим памятником и объектом притяжения туристов со всего мира.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сердце российской истории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архитектурный комплекс отражает многовековую историю России, служит резиденцией власти и хранителем культурных ценностей страны.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воплощение вечной любви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Беломраморный мавзолей в Индии — шедевр архитектуры и символ культурного богатства, чьё изящество и масштаб завораживают миллионы посетителей ежегодно.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культуры и искусства в России: структура занятости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занятости приходится на музеи и библиотеки, что подчёркивает их культурную значимость.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 устойчивый интерес к традиционным и современным формам искусства в профессиональной сфере.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искусство: инновации и вызовы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внедряются в творческие процессы, трансформируя способы создания и восприятия искусства.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 расширяет границы традиционных форм, создавая новые художественные направления и возможности для эксперимента.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авторских прав и снижение финансирования усложняют развитие и поддержку инноваций в искусстве.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«постправды» ставит задачу обеспечения достоверности и этического подхода в творчестве.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искусства в развитии подростков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искусством повышают концентрацию и развивают навыки памяти, способствуя успешной учёбе и личностному росту.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процесс формирует коммуникативные умения, креативность и критическое мышление, укрепляя социальные связи и уверенность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 современная культура: сравнительная таблица
</a:t>
            </a:r>
            <a:endParaRPr lang="en-US" sz="2316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разных культурных форм подчёркивает их уникальность и взаимодополнение для гармоничного развития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традиций и инноваций создаёт устойчивую и живую культурную среду.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Культурология, 2023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элемент культурной идентичности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закрепляет культурные традиции и обычаи, служит носителем истории и коллективной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языков развивает мышление, формирует уважение к культурному наследию и способствует самопознанию.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расширяет доступ к глобальному культурному опыту и укрепляет межкультурный диалог.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балет и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балет традиционно тесно взаимодействует с зарубежными школами Франции и США, обмениваясь опытом и оригинальными постановками. Такая коллаборация способствует обогащению художественной практики и укреплению международного культурного диалога.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национальных и мировых направлений в изобразительном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авангард испытал мощное влияние кубизма и футуризма, что отразилось в новых формах и техниках. Композиторы Пётр Чайковский и Сергей Рахманинов также интегрировали мировые музыкальные традиции, сохраняя при этом национальный колорит.
</a:t>
            </a:r>
            <a:endParaRPr lang="en-US" sz="116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влияние на российское искусство: примеры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источник жизненных ценностей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формирует уважение к основополагающим правам и свободам, способствует развитию толерантности и взаимопонимания между разными народами и обществами.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культурные практики поощряется творческая свобода, которая стимулирует инновации и личностное самовыражение в обществе.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ценностями становятся взаимоуважение, солидарность, ответственность за сохранение наследия и открытость для межпоколенческого и межкультурного диалога.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России: значение на мировой арене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Кремль: исторический и политический символ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как архитектурный комплекс является символом российской государственности и истории. Его узнаваемый облик известен во всём мире, он играет важную роль в формировании национального и международного имиджа России.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 музыкальное наследие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и музыка Чайковского признаны классикой мировой культуры. Их творчество подчеркивает богатство русской духовной традиции и оказывает значительное влияние за рубежом.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и балалайка: традиционные народные символы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олицетворяет идею единства поколений, а балалайка — уникальный музыкальный инструмент. Эти символы широко используются в культурных презентациях России, способствуя популяризации национальных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культурных учреждений среди подростков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из крупных городов демонстрируют более высокую активность, особенно в современных форматах культурного досуга, что отражает изменение интересов молодёжи.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растущий интерес к культурной активности среди подростков, с акцентом на более интерактивные и инновационные формы развлечений.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Арт-терапия и эмоциональное развитие через искусство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Арт-терапия эффективно снижает уровень стресса и тревожности, улучшая эмоциональное состояние подростков и способствуя гармонизации внутреннего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арт-терапевтических методов в образовательные программы подтверждает их значимость в поддержке психического здоровья и развитии личности.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творчества развивает навыки самовыражения и эмоциональной грамотности, что важно для формирования психологической устойчивости.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Онлайн-пространство: виртуальные музеи и арт-платформы
</a:t>
            </a:r>
            <a:endParaRPr lang="en-US" sz="2445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музеи и цифровые архивы предоставляют доступ к шедеврам мировой культуры вне зависимости от географического положения, расширяя образовательные возможности.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дополненной реальности и интерактивных технологий повышает интерес молодёжи и способствует вовлечению в культурные процессы в цифровом формате.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643" y="1340425"/>
            <a:ext cx="288071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фигуры российской культуры: вклад в мировое искусство
</a:t>
            </a:r>
            <a:endParaRPr lang="en-US" sz="2196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словари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выдающихся представителей разных видов искусства, сформировавших уникальный российский культурный стиль.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личности сыграли ключевую роль в формировании национального художественного облика и показательны для многообразия русской культуры.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Межкультурный обмен: фестивали и образовательные проекты
</a:t>
            </a:r>
            <a:endParaRPr lang="en-US" sz="2336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Создание международных образовательных программ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курсов и обменных программ позволил студентам совместно обучаться и участвовать в культурных проектах, расширяя профессиональные горизонты.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— Международные культурные фестивали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фестивалей стало площадкой для презентации различных традиций и современного искусства, укрепляя взаимопонимание между странами.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Проекты ЮНЕСКО и Британского Совета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совместных проектов содействовала развитию мультикультурных команд и стимулировала культурный диалог на глобальном уровне.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Расширение цифровых форматов обмена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онлайн-платформ и виртуальных выставок позволило преодолеть территориальные барьеры и сделать обмен более доступным.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искусства: вызовы и возможности
</a:t>
            </a:r>
            <a:endParaRPr lang="en-US" sz="2595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— Внедрение технологий VR и AR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виртуальной и дополненной реальности создаёт новые формы художественного выражения и интерактивного взаимодействия с аудиторией.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— Формирование новых профессий и гибридных жанров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профессий, сочетающих технологические и художественные навыки, усиливает инновационные тенденции в искусстве.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— Сохранение локальных традиций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технологиями и сохранением культурного наследия становится ключевой задачей для устойчивого развития искусства в условиях глобализации.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 &amp; Culture: Соединение прошлого, настоящего и будущего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культура развивают личностные качества, формируют критическое мышление и поддерживают связь поколений, обеспечивая прочную основу для устойчивого и инновационного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2026-05-07T20:40:28Z</dcterms:created>
  <dcterms:modified xsi:type="dcterms:W3CDTF">2026-05-07T20:40:28Z</dcterms:modified>
</cp:coreProperties>
</file>