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Воспроизводство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численность людей и почему это важно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Воспроизводство населения помогает понять, где людей становится больше, где — меньше и почему. Эти изменения влияют на расселение, работу школ и больниц, а также на будущее экономики и транспорта.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географам важно изучать население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воспроизводство населения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Воспроизводство населения — это постоянный процесс, при котором на смену старшим поколениям приходят новые. Он показывает, как общество обновляется через рождение детей и уход людей из 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показатели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его изучения используют рождаемость, смертность и естественный прирост. Эти показатели обычно считают на 1000 жителей, чтобы можно было сравнивать разные страны и регионы между собой.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или уменьшение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рождается больше людей, чем умирает, численность населения увеличивается. Когда смертность выше рождаемости, жителей становится меньше, и страна сталкивается с демографическим сокращением.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соотношению рождений и смертей можно понять, как меняется население и какие процессы происходят в стране. Это один из главных показателей демографического развития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20502"/>
            <a:ext cx="3934500" cy="12439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традиционный и современный типы воспроизводства и какие причины лежат в их основе.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воспроизводства отражает уровень демографического развития страны и показывает, растет ли население быстро, медленно или сокращается.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основных типа воспроизводства населения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географии, демография населения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особенно заметны между регионами с молодым и стареющим населением, а также с разным уровнем жизни и доступностью медицины.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прирост характерен для Африки, а в Европе он низкий или отрицательный. Это связано с рождаемостью, возрастом населения и качеством здравоохранения.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естественный прирост в разных частях мира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схема по регионам мира, без точной привязки к одному году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 основа смены поколений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растут поколения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одним столом собираются дети, родители и бабушки с дедушками — так особенно хорошо видно, как связаны поколения. В семье рождаются новые люди, а старшие передают им опыт, привычки и правила жизни, которые помогают взрослеть.
</a:t>
            </a:r>
            <a:endParaRPr lang="en-US" sz="1164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семьи бывают разными
</a:t>
            </a:r>
            <a:pPr algn="l" indent="0" marL="0">
              <a:lnSpc>
                <a:spcPct val="100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семьях детей больше, в других — меньше. На это влияют доход, размер жилья, доступность детского сада и возраст родителей, а также их представления о том, сколько детей удобно и важно воспитывать.
</a:t>
            </a:r>
            <a:endParaRPr lang="en-US" sz="1182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будущее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семейные решения во многом определяют, как будет меняться численность населения страны. Когда родители чувствуют поддержку и уверенность, им проще планировать рождение детей и заботиться о следующем поколении.
</a:t>
            </a:r>
            <a:endParaRPr lang="en-US" sz="116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высокой рождаемости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37764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уклад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обществах с сильными семейными традициями дети считаются естественной частью большой семьи. Ранние браки и привычный образ жизни часто приводят к тому, что детей рождается больше.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72482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Сельская местность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деревнях и поселках дети нередко помогают родителям по хозяйству. Поэтому большие семьи воспринимаются как обычное явление, а рождение нескольких детей считается полезным и естественным.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07211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 будущем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семьях дети рассматриваются как помощь и опора для родителей в старости. Такое представление особенно влияет на решения о числе детей там, где социальная защита развита слабее.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591595"/>
            <a:ext cx="239400" cy="2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29017" y="3418395"/>
            <a:ext cx="174825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снижается смертность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медицины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Больницы, лекарства и профилактические осмотры помогают раньше выявлять болезни и успешнее их лечить. Это снижает риск тяжелых последствий и увеличивает продолжительность жизни.
</a:t>
            </a:r>
            <a:endParaRPr lang="en-US" sz="101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 защищают людей от многих опасных инфекций. Особенно важно, что они резко уменьшили число тяжелых заболеваний и помогли снизить детскую смертность.
</a:t>
            </a:r>
            <a:endParaRPr lang="en-US" sz="103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 санитария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чистой питьевой воде и хорошие санитарные условия уменьшают распространение болезней. Это особенно важно для детей, пожилых людей и жителей густонаселенных районов.
</a:t>
            </a:r>
            <a:endParaRPr lang="en-US" sz="1017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жизнь и питание
</a:t>
            </a:r>
            <a:endParaRPr lang="en-US" sz="1266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безопасный труд, лучшее питание и забота о здоровье делают жизнь людей длиннее. В таких условиях меньше несчастных случаев и хронических проблем со здоровьем.
</a:t>
            </a:r>
            <a:endParaRPr lang="en-US" sz="10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демографического перехода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вместе с развитием общества меняются рождаемость и смертность.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1400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стране много детей и подростков, нужно больше школ, детских садов, кружков и спортивных площадок. Такая структура говорит о больших будущих потребностях в образовании.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48637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Трудоспособный возраст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активная часть населения обеспечивает работу экономики и помогает содержать социальную сферу. Чем больше людей этого возраста, тем выше возможности для развития страны и ее предприятий.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5862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Стареющее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доля пожилых людей растет, увеличивается нагрузка на поликлиники, лекарства, пенсии и социальную помощь. По возрастной структуре можно заранее увидеть эти задачи и подготовиться к ним.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пирамиды показывает не только возраст, но и будущий спрос на школы, рабочие места и медицинскую помощь.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уже основание и шире верх, тем сильнее старение населения и выше социальная нагрузка.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пирамида: молодое и стареющее население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схема, условные данные для сравнения возрастной структуры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воспроизводство населения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00" y="12299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происходит, когда люди переезжают в другой город, регион или страну. Она изменяет численность населения там, куда приезжают, и там, откуда уезжают, но не влияет на число рождений напрямую.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4100" y="24115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возраста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переезжают люди трудоспособного возраста. Поэтому в принимающих странах увеличивается доля работников, а в регионах оттока может усиливаться дефицит молодых и активных жителей.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94100" y="35931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помогает сглаживать нехватку кадров, поддерживать экономику и замедлять старение населения. Но при слишком большом потоке людей возрастает нагрузка на жильё, школы, транспорт и социальные службы.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986572"/>
            <a:ext cx="3805200" cy="12143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показаны основные условия, которые меняют демографическое поведение людей и уровень смертности.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городская среда чаще снижают рождаемость, а медицина, вода и безопасность уменьшают смертность.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рождаемость и смертность
</a:t>
            </a:r>
            <a:endParaRPr lang="en-US" sz="221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 и демографии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Воспроизводство населения в России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резкого снижения рождаемости и сложной социально-экономической ситуации. На демографию повлияли перемены в семье, нестабильность доходов и рост смертности в отдельных возрастах.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2000–2010-е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постепенно улучшалась: усилилась поддержка семей, выросла продолжительность жизни, а меры социальной помощи стали важной частью демографической политики государства.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часто остаётся ниже уровня простого воспроизводства, а доля пожилых людей увеличивается. Это усиливает значение мер поддержки семей и здравоохранения.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как разница между двумя показателями менялась в разные годы и влияла на общий результат.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смертность выше рождаемости, возникает естественная убыль; сокращение разрыва означает демографическое улучшение.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и смертность в России: динамика
</a:t>
            </a:r>
            <a:endParaRPr lang="en-US" sz="2381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 основе данных Росстата по годам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496" y="1789217"/>
            <a:ext cx="209400" cy="167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3013" y="1768877"/>
            <a:ext cx="208200" cy="20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3779" y="1768877"/>
            <a:ext cx="208200" cy="208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простое воспроизводство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58142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воспроизводство означает, что дети примерно заменяют родителей. Благодаря этому население сохраняет численность без резких провалов и скачков, а общество остаётся более устойчивым.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164058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рождаемость слишком низкая, через несколько лет в экономику приходит меньше молодых работников. Это может затруднить работу предприятий, транспорта и сферы услуг.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844825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Стабильное воспроизводство помогает сбалансировать расходы на пенсии, здравоохранение и образование. Тогда государству легче планировать будущее и поддерживать разные возрастные группы.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государство влияет на демографию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меры поддержки семьи, здравоохранения и образования могут менять демографическое поведение людей.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проблемы и их последствия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4629" y="126472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низкой рождаемости уменьшается число детей и подростков, а доля пожилых людей растёт. Это меняет структуру общества и увеличивает потребность в медицинской и социальной поддержке.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830" y="212063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работников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молодых людей становится меньше, предприятиям и учреждениям сложнее находить сотрудников. В результате снижается число трудоспособных жителей и возрастает нагрузка на экономику.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4830" y="2976560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Переполненные 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высокая рождаемость без достаточных ресурсов создаёт перегрузку школ, детских садов, поликлиник и транспорта. Качественно обеспечить всех становится труднее.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4830" y="3832485"/>
            <a:ext cx="4850422" cy="7210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Пустеющие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районах, где молодёжь уезжает, сёла и малые города теряют жителей. Это может приводить к закрытию классов, сокращению услуг и ослаблению местной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показатели рассматривают вместе: только так можно понять, как меняются численность, возрастной состав и здоровье 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показатель не даёт полной картины: важно сравнивать рождаемость, смертность и возрастную структуру одновременно.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для анализа воспроизводства населения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ООН, национальные статистические службы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воспроизводство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Воспроизводство населения помогает понять, почему численность и возрастной состав людей меняются по-разному в разных странах. На эти процессы влияют семья, медицина, образование, экономика, традиции и государственная поддержка.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2026-06-02T17:44:14Z</dcterms:created>
  <dcterms:modified xsi:type="dcterms:W3CDTF">2026-06-02T17:44:14Z</dcterms:modified>
</cp:coreProperties>
</file>