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5EC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13500" y="1439325"/>
            <a:ext cx="7917000" cy="19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прозе
</a:t>
            </a:r>
            <a:pPr algn="ctr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начинает звучать и менять настроение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054250" y="4085050"/>
            <a:ext cx="50355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проза не подчиняется стихотворному размеру, у неё есть своё звучание. На уроках литературы его замечают в сказках, рассказах и повседневных репликах героев, чтобы лучше понять форму и замысел автора.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прозе искать ритм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возникает, когда в тексте повторяются и чередуются слова, конструкции, паузы и интонации. Благодаря этому проза воспринимается не только глазами, но и на слух.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всегда бросается в глаза, но он влияет на темп чтения, выделяет важные слова и помогает почувствовать настроение эпизода ещё до подробного анализа смысла.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заметен ритм в одинаковых началах фраз, повторяющихся союзах и смене коротких и длинных предложений. Такие повторы помогают тексту звучать собранно и выразительно.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ритм в прозе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читаются быстро и звучат резко. Они подходят для сцен действия, тревоги или внезапного поворота, потому что создают ощущение напряжённого темпа.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предложения обычно воспринимаются спокойнее и плавнее. Если в них есть уточнения и перечисления, чтение замедляется, а текст кажется более размеренным и вдумчивым.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предложений и темп текста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для школьного анализа художественного текста, без привязки к конкретному произведению.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зависит не только от длины фразы, но и от того, как автор расставляет остановки и меняет интонацию.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предложение, тем быстрее ощущается чтение; пауза способна усилить ожидание и напряжение.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длина фразы связана с темпом восприятия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594654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56" y="1594654"/>
            <a:ext cx="263288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2931" y="3358642"/>
            <a:ext cx="263288" cy="300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как главный ритмический приём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702475" y="2122842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слово, если оно возвращается несколько раз, делает фразу узнаваемой и помогает выделить главное. Такой приём легко запоминается и усиливает выразительность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61475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слов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50600" y="2122804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предложений начинаются одинаково, текст звучит собранно и ритмично. Этот способ часто встречается в сказках, описаниях и эмоционально окрашенных рассуждениях.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99550" y="1593329"/>
            <a:ext cx="32253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начала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702475" y="3846054"/>
            <a:ext cx="769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Целые повторяющиеся обороты создают ощущение напевности и поддерживают внимание читателя. Они особенно заметны там, где автор хочет подчеркнуть важную мысль или настроение сцены.
</a:t>
            </a:r>
            <a:endParaRPr lang="en-US" sz="1000" dirty="0"/>
          </a:p>
        </p:txBody>
      </p:sp>
      <p:sp>
        <p:nvSpPr>
          <p:cNvPr id="12" name="Text 6"/>
          <p:cNvSpPr txBox="1"/>
          <p:nvPr/>
        </p:nvSpPr>
        <p:spPr>
          <a:xfrm>
            <a:off x="1161475" y="3352754"/>
            <a:ext cx="72366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фраз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406" y="1394038"/>
            <a:ext cx="357118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складывается из сочетания нескольких приёмов: длины фраз, повторов, пауз и перечислений.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при анализе художественного текста в школьной программе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за текстом, можно увидеть, как разные приёмы вместе создают его звучание и темп.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средства ритма в прозе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7450" y="1276329"/>
            <a:ext cx="3506400" cy="33214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1729475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в прозе создаются не только точками, но и запятыми, тире, двоеточием и абзацным делением. Они помогают читателю понять, где мысль продолжается, а где нужно сделать остановку.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3440950"/>
            <a:ext cx="3707700" cy="10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автор распределяет паузы, тем выразительнее звучит фраза. Интонация меняется прямо в чтении: одна остановка усиливает ожидание, другая подчёркивает вывод или важное слово.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Паузы, знаки препинания и интонация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отдельные языковые решения складываются в общее звучание текста.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ритм в художественной прозе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согласных и гласных звуков делают прозу более звучной. Аллитерация и ассонанс помогают передать шорох, стук, шёпот или движение, не называя их прямо.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особенно заметна в описаниях природы, ночи, дороги или быстрого действия. В таких эпизодах звучание слов поддерживает образ и усиливает впечатление от сцены.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это не просто красивое оформление. Звуковые повторы помогают почувствовать ритм на слух и точнее уловить настроение фрагмента, даже если смысл ещё не разобран до конца.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её роль в ритме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при анализе художественных текстов из школьной программы.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текстах эти приёмы часто работают вместе, поэтому ритм слышен даже без отдельного анализа.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смена длины фраз заметнее других средств, но выразительность создаёт их сочетание.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приёмы чаще всего усиливают ритм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помогает удерживать сюжет: повторяются зачины, концовки, действия героев и устойчивые обороты речи. Благодаря этому история легко запоминается и звучит как единое целое.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ритм нередко меняется вместе с событием: в описании он спокойнее, а в кульминации становится быстрее. Так автор подчёркивает поворотный момент и напряжение.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ритмический рисунок развивается дольше: он меняется вместе с героями, их чувствами и ходом событий. Читатель замечает не один приём, а постепенное движение текста.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сказках, рассказах и повестях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Когда герой тревожится, фразы становятся короче, а паузы — заметнее. Текст звучит отрывисто и передаёт внутреннее напряжение без прямого объяснения.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спокойной сцене предложения обычно длиннее и мягче, между ними меньше резких остановок. Такой ритм помогает почувствовать уверенность, задумчивость или тихую радость персонажа.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состояние героя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ритмических особенностей художественной прозы в школьном чтении.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чтении вслух различия слышны особенно отчётливо: меняются паузы, сила голоса и скорость произнесения.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текст обычно ровнее, ожидание строится на паузах, а напряжение — на резком и неровном темпе.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настроение текста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Ритм выделяет главное: повтор или пауза сразу подсказывают, на какое слово, мысль или деталь читателю стоит обратить внимание.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помогает понимать смысл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Смена темпа помогает увидеть развитие события. Там, где текст ускоряется или замедляется, часто начинается новый эпизод или меняется настроение.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Благодаря ритму текст легче пересказать своими словами: его внутреннее движение подсказывает порядок событий и связи между частями.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при разборе художественного текста в школьной практике.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анализа ритма прозы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879187"/>
            <a:ext cx="4374900" cy="1743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по произведениям школьного чтения.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один и тот же приём меняет эффект в зависимости от жанра и эпизода.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не бывает одинаковым: его значение зависит от сцены, жанра и того, какую мысль автор хочет подчеркнуть.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приёмы в известных литературных текстах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Ритм ищут только в красивых или ярких словах, хотя он прежде всего зависит от строения фраз, пауз и их последовательности в тексте.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Иногда считают, что ритм нужен только для стихов. На самом деле проза тоже звучит по-разному и имеет свой выразительный рисунок.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Замечают один повтор, но не смотрят шире: важны ещё длина предложений, интонация и то, как меняется темп чтения от начала к концу эпизода.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Ещё одна ошибка — не связывать ритм со смыслом. Без этого трудно понять, зачем автор замедляет или ускоряет текст именно в этом месте.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определении ритма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75" y="1159279"/>
            <a:ext cx="4042500" cy="1772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5544" y="1159279"/>
            <a:ext cx="4042500" cy="177254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775" y="3445725"/>
            <a:ext cx="39183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Диалог, который держит внимание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повести два героя перебрасываются короткими репликами, и каждая следующая звучит быстрее предыдущей. На странице видно, как строки чередуются, будто мячик в игре. Такой ритм делает разговор живым и сразу втягивает читателя в сцену.
</a:t>
            </a:r>
            <a:endParaRPr lang="en-US" sz="920" dirty="0"/>
          </a:p>
        </p:txBody>
      </p:sp>
      <p:sp>
        <p:nvSpPr>
          <p:cNvPr id="6" name="Text 1"/>
          <p:cNvSpPr txBox="1"/>
          <p:nvPr/>
        </p:nvSpPr>
        <p:spPr>
          <a:xfrm>
            <a:off x="4605275" y="3445725"/>
            <a:ext cx="39648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где текст бежит вперёд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о школьной поездке автор использует короткие предложения и повторяющиеся слова, чтобы показать спешку и волнение. Чтение идёт почти без остановок, а реплики героев выглядят как быстрые шаги. Это хорошо заметно даже на одной странице книги.
</a:t>
            </a:r>
            <a:endParaRPr lang="en-US" sz="935" dirty="0"/>
          </a:p>
        </p:txBody>
      </p:sp>
      <p:sp>
        <p:nvSpPr>
          <p:cNvPr id="7" name="Text 2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современная проза для детей и подростков
</a:t>
            </a:r>
            <a:endParaRPr lang="en-US" sz="252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прозы: основные выводы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прозе создают не случайные детали, а строй текста: фразы, паузы, повторы и звучание слов. Если научиться его замечать, читать и понимать художественную прозу становится гораздо легче.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2026-05-22T22:06:00Z</dcterms:created>
  <dcterms:modified xsi:type="dcterms:W3CDTF">2026-05-22T22:06:00Z</dcterms:modified>
</cp:coreProperties>
</file>