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Необычный симбиоз грибов и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организмы, объединяющие гриб и водоросль в тесном симбиозе.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изучения лишайников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лишайники считали растениями, пока в 1867 году Симон Швендер не доказал их двойственную природу — гриб и фотосинтетик. Это открыло новый этап биологических исследований.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составляющие лишайника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состоит из гиф гриба, которые формируют прочный каркас и обеспечивают защиту внутренним компонентам.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этого каркаса находятся клетки фотосинтетического партнёра — зелёной водоросли или цианобактерии, производящие органические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снабжает водоросль влагой и минералами, создавая оптимальные условия для фотоавтотрофного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особенности внешнего вида лишайников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слоевищ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три основных формы лишайников: корковые тонкие слои на поверхностях, листоватые легко отделяющиеся пластины и кустистые ветвистые структуры. Каждая адаптирована к определённой среде.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 и 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Слоевища окрашены в разные цвета: серый, зелёный, жёлтый, красный. Лишайники растут на камнях, коре деревьев и почве, цвет и форма зависят от среды их 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лишайники не относятся к растениям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лишайников отсутствуют типичные растительные органы — корни, листья и стебли, что отличает их строение от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способны к самостоятельному фотосинтезу; для этого им необходим фотосинтетический партнер — водоросль или цианобактерия.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уникального симбиотического строения лишайники выделены в отдельную категорию организмов со своими особенностями.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типам слоевища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Корковые лишайники наиболее распространены, составляя половину всех видов по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доминирование корковых форм, отражая их адаптационную успешность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2020 г.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сеть — основа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отчетливо видны переплетения гифов гриба, образующих плотный каркас лишайника, обеспечивающий физическую поддержку и защиту.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клетки у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клетки водоросли располагаются ближе к поверхности, что позволяет им эффективно использовать свет для фотосинтеза и обеспечивать организм питательными веществами.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взгляд на строение лишайника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Симбиотическая выгода гриба и водоросли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защищена грибом от пересыхания и получает минералы и влагу из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взаимная поддержка обеспечивает высокую устойчивость лишайников в экстремальных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получает от фотосинтетика углеводы, необходимые для питания и энергетического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лишайников и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отличия по строению и функциям между лишайниками и растениями.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обладают уникальным строением, отличающимся от растений по всем основным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лишайников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Ксантория — жёлтый корковый лишайник, широко встречается на камнях и заборах, легко узнаваем по яркой окраске.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Кладония, или оленячий мох — кустистый вид, важный корм для северных оленей в зимний период.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Пармелия — листоватый лишайник серо-зеленого цвета, предпочитающий влажные леса и старую древесину.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индикаторы чистоты воздуха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чувствительны к загрязнениям, особенно к диоксиду серы, поэтому в городах и промышленных зонах их количество резко сокращается или они вовсе не растут.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чистых природных заповедниках число видов лишайников достигает 150, что служит показателем высокого качества воздуха и отсутствия значительных загрязнений.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лишайников на экосистемы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выделяют кислоты, разрушающие горные породы, способствуя образованию и обогащению почвы органическими веществами в суровых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являются важным источником питания для многих животных, особенно в северных регионах, где лишайники составляют значительную часть рациона.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создают микросообщества, обеспечивают укрытия и формируют уникальный микроклимат для мелких животных и микроорганизмов.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лишайника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описание основных стадий развития лишайника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лишайников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размножаются частями слоевища, такими как соредии и изидии, которые содержат обе симбиотические составляющие, позволяя новому организму быстро развиваться.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гриба распространяются и для возникновения нового лишайника должна произойти встреча с подходящими фотосинтезирующими клетками из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культуре и народном хозяйстве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лишайников получают натуральные красители, например, лакмус, широко используемый в лабораторных индикаторах для тестирования кислотности и щелочности.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медицине лишайники применяли для создания лекарственных средств, обладающих антисептическими и заживляющими свойствами.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лишайники важны как основной корм для северных оленей, составляя до 40% их рациона в суровые периоды года.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лишайники использовали для обработки ран и других медицинских целей в народных практиках различных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лишайников в почвообразование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играют ключевую роль в формировании почвы на камнях, особенно в экстремальных климатических условиях, таких как Арктика и горные районы.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даже медленное разрушение пород важно для накопления органики и создания первичных почвенных структур.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экологии лишайников,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выносливости лишайников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полностью высохнуть при засухе и оживать при повторном увлажнении, восстанавливая все функции жизнедеятельности.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лишайников устойчивы к интенсивному ультрафиолетовому излучению и даже к радиации, что подтверждают лабораторные эксперименты.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лишайники способны переносить экстремальные морозы до –50°C, выживая в Арктике и Антарктике благодаря особенностям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лишайников в условиях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Международной Космической станции лишайники были подвергнуты воздействию вакуума, ультрафиолетового излучения и сильных перепадов температуры. После возвращения на Землю они сохранили способность к росту и развитию.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жизнестойкости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подтверждают уникальную устойчивость лишайников к космическим факторам, что открывает перспективы для понимания адаптации живых организмов в экстремальных условиях.
</a:t>
            </a:r>
            <a:endParaRPr lang="en-US" sz="1179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лишайниками в космосе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лишайников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промышленные выбросы наносят серьёзный вред лишайникам, вызывая сокращение их численности и исчезновение в городских районах.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расширение сельскохозяйственных территорий приводят к утрате естественных местообитаний, снижая биоразнообразие лишайников.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многие редкие виды лишайников занесены в Красную книгу, а в заповедниках реализуются программы по их охране и мониторингу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симбиоз — залог выживания и экологической важности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демонстрируют уникальный союз грибов и водорослей, обеспечивающий устойчивость и выживание в сложных условиях, играя ключевую роль в экологии и формировании природных систем.
</a:t>
            </a:r>
            <a:endParaRPr lang="en-US" sz="29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2026-05-09T09:44:57Z</dcterms:created>
  <dcterms:modified xsi:type="dcterms:W3CDTF">2026-05-09T09:44:57Z</dcterms:modified>
</cp:coreProperties>
</file>