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Иванович Фонвизин: писатель и сатирик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смело высмеивал пороки общества и защищал разум, честь и воспитание.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эпоха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жил в XVIII веке, когда в России особенно ценили образование, разум и общественную пользу. Его комедии выросли из этих идей и показали, как важно воспитывать человека и отвечать за свои поступки.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писателя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родился в 1745 году в Москве в дворянской семье. С детства он получил домашнее образование и рано привык к чтению.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учился в гимназии при Московском университете. Там будущий писатель познакомился с более серьёзными занятиями и расширил круг своих интересов.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и европейская культура вошли в его жизнь очень рано. Это повлияло на его взгляды, вкус и будущий литературный стиль.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чтение и первые литературные интересы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просветители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учёбы Фонвизин читал авторов, которые говорили о разуме, справедливости и пользе знаний. Эти идеи стали для него особенно важными.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комедии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привлекала сатирическая драматургия. Он замечал, как через разговоры и смешные сцены можно показывать недостатки людей и целых семей.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переводы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молодости Фонвизин переводил и перерабатывал иностранные тексты. Это помогло ему лучше понять, как строится пьеса и как работает диалог.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долг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интересовали темы общественного долга, пользы и справедливости. Позже именно они станут основой его комедий.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Коллегии иностранных дел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1762 года Фонвизин служил в Коллегии иностранных дел в Санкт-Петербурге. Он оказался рядом с государственной и дипломатической жизнью, где многое видел изнутри.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обществом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наблюдал придворные привычки, речь и поведение дворян. Эти наблюдения потом помогли ему создать точные и узнаваемые сатирические образы.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Фонвизина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датам видно, как биография писателя тесно связана с его службой, поездками и комедиями.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важный жизненный этап усиливал его интерес к обществу, нравам и воспитанию.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о Д. И. Фонвизине; ключевые даты жизни и творчества.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«Бригадир» — первая крупная комедия Фонвизина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«Бригадир» была написана в 1769 году. Она стала одним из первых произведений, где русская бытовая жизнь показана через сатиру.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высмеиваются мода на всё французское, грубость, самодовольство и духовная пустота дворян. Автор показывает, как внешнее легко заслоняет настоящее содержание.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комедии придают живой разговорный язык, смешные бытовые детали и образы, похожие на реальные типы XVIII 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«Недоросль» — главное произведение Фонвизина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«Недоросль» была поставлена в 1782 году и стала вершиной творчества Фонвизина. В центре сюжета — дом Простаковых, где власть и страх подавляют разум и воспитание.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 невежество, жестокость и самодурство как опасные черты дворянской среды. Через конфликт в семье автор говорит о том, каким должно быть честное и разумное воспитание.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19608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«Недоросля» и их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герои комедии помогают понять её нравственную и общественную идею.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действуют в сюжете, а представляют разные нравственные позиции и жизненные установки эпохи.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особенности языка Фонвизина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фамилии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героев сразу намекают на их характер и роль в пьесе. Благодаря этому читатель быстро понимает, кого автор одобряет, а кого высмеивает.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по-разному: кто-то резко и грубо, кто-то спокойно и разумно. Это делает сцену яркой и помогает раскрыть характеры.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речевых стилей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сталкивает книжную речь с простой разговорной. Такой приём создаёт комический эффект и делает пьесы близкими к реальной жизни.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оценкой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Фонвизина смех не пустой. Он помогает увидеть человеческие пороки и понять, почему невежество и жестокость опасны для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воспитания в произведениях Фонвизина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комедиях Фонвизина воспитание изображено как проверка характера: правильные привычки формируют человека, а неправильное окружение, лень и грубость быстро раскрывают его истинную сущность.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и Правдин напоминают, что образование имеет смысл только тогда, когда оно соединено с честностью, чувством долга и готовностью служить не себе, а общему благу.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становится примером того, к чему приводит безделье: он не хочет учиться, привык к уступкам и не умеет отвечать за свои поступки, поэтому выглядит духовно бедным и беспомощным.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показывает, что воспитание начинается не с слов, а с ежедневного труда, дисциплины и уважения к другим людям; именно они помогают человеку стать самостоятельным и полезным обществу.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комедии «Недоросль»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пьесе: от домашнего произвола до нравственной оценки героев и вмешательства закона.
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путешествие и новые наблюдения Фонвизина
</a:t>
            </a:r>
            <a:pPr algn="l" indent="0" marL="0">
              <a:lnSpc>
                <a:spcPct val="100000"/>
              </a:lnSpc>
              <a:buNone/>
            </a:pPr>
            <a:r>
              <a:rPr lang="en-US" sz="2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поездок по Франции и Германии Фонвизин увидел, как по-разному устроены города, школы и повседневная жизнь людей, и стал внимательнее сравнивать европейский опыт с российской действительностью.
</a:t>
            </a:r>
            <a:pPr algn="l" indent="0" marL="0">
              <a:lnSpc>
                <a:spcPct val="115000"/>
              </a:lnSpc>
              <a:buNone/>
            </a:pPr>
            <a:r>
              <a:rPr lang="en-US" sz="1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укрепили его интерес к общественным вопросам: он лучше понял значение образования, порядка и культуры, а также острее увидел недостатки дворянского быта и привычек своего времени.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идеи Просвещения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разделял веру просветителей в силу разума и считал, что человек становится лучше через знание, труд и воспитание, а не через пустые слова и высокое положение.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образованный человек обязан быть честным, уметь отвечать за свои поступки и приносить пользу обществу, а не жить только ради собственного удобства и власти.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интересовали не отвлечённые рассуждения, а реальные проблемы дворянской жизни: семейные отношения, служба, воспитание детей и отношение к зависимым людям.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Фонвизина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Фонвизин чаще всего обращается к темам, связанным с человеком и его характером, а не только с отдельными событиями.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воспитания и невежества подтверждает: для писателя главная проблема — формирование личности и её нравственный выбор.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Д. И. Фонвизина: «Бригадир», «Недоросль», письма и публицистические тексты; обобщение по школьному курсу литературы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и общественная критика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показывает, что жестокость по отношению к зависимым людям разрушает не только отдельный дом, но и сам порядок жизни: там, где правит страх, исчезают справедливость и уважение.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особенно заметно, как произвол помещиков связан с грубостью, невежеством и самодурством, из-за которых страдают и слуги, и родственники, и будущее семьи.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XVIII века это было смелой позицией: Фонвизин говорил о проблеме, которую многие привыкли считать обычной частью жизни, но он видел в ней источник зла и несправедливости.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оправдывает такое поведение ни положением, ни привычкой, а прямо осуждает его, заставляя читателя увидеть моральную сторону крепостничества.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225086"/>
            <a:ext cx="4332300" cy="10384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«Бригадира» и «Недоросля»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художественные задачи Фонвизина от одной комедии к другой.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комедии сатирические, но «Недоросль» глубже раскрывает общественные проблемы и сильнее связывает семейный конфликт с нравственной оценкой.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Д. И. Фонвизина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состояние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Фонвизин тяжело болел, однако продолжал работать и писать о том, что происходило в стране, не теряя интереса к общественной жизни и судьбе России.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умер в 1792 году в Санкт-Петербурге. Его поздние письма и тексты показывают человека, который оставался мыслящим гражданином и до конца переживал за будущее родины.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Фонвизина для русской литературы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стал одним из первых русских писателей, которые сделали комедию не только смешной, но и по-настоящему общественно значимой, обращённой к реальным проблемам эпохи.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яркие типы героев и помог развить традицию реалистической сатиры, которую позже продолжили Грибоедов, Гоголь и Островский.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до сих пор изучают в школе, потому что они учат видеть недостатки характера, понимать силу воспитания и различать честность, долг и самодовольство.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Фонвизин: смех, который учит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доказал, что литература может не только развлекать, но и воспитывать, помогая увидеть невежество, жестокость и ложные ценности. Его комедии остаются важными и сегодня.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2026-05-22T20:33:40Z</dcterms:created>
  <dcterms:modified xsi:type="dcterms:W3CDTF">2026-05-22T20:33:40Z</dcterms:modified>
</cp:coreProperties>
</file>