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Северного Кавказа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где за один подъём меняются климат, почвы и живой мир.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 — горная территория, где рядом встречаются степи, леса, луга и ледники. Именно здесь особенно наглядно видно, как высота меняет природу.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природная лаборатория гор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природный комплекс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объединяет участок территории, где рельеф, климат, воды, почвы, растения и животные действуют как единая система и влияют друг на друга.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компонента сразу отражается на остальных: например, при изменении климата меняются увлажнение, почвообразование, состав растительности и условия жизни животных.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живые организмы вместе со средой, в которой они существуют. В природном комплексе экосистем может быть несколько, и они связаны между собой.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Северного Кавказа особенно важно, что высота, склоны и влажность создают разные природные условия на сравнительно небольшой площади.
</a:t>
            </a:r>
            <a:endParaRPr lang="en-US" sz="12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Северный Кавказ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расположен на юге Европейской части России и тянется между Чёрным и Каспийским морями, образуя сложную горную и предгорную область.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районы региона — Предкавказье, Большой Кавказ, межгорные котловины и высокогорья. Каждый из них отличается рельефом, климатом и набором природных условий.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предгорьях и горах находятся известные территории отдыха и наблюдений за природой: Кавказские Минеральные Воды, Приэльбрусье и Домбай.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объясняет богатство ландшафтов: на коротких расстояниях здесь сменяются равнины, горные склоны, ущелья и ледниковые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высота изменяет природу гор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подъём в горы меняет природные условия и растительность.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пояс: предгорья и поймы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низины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гор расположены поймы рек и широкие луга. Здесь почвы теплее, а растительный покров гуще, чем на более высоких участках склонов.
</a:t>
            </a:r>
            <a:endParaRPr lang="en-US" sz="1335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Лесостепные участки сочетают травы, кустарники и отдельные деревья. Такое соседство создаёт удобные условия для питания, укрытия и размножения многих видов.
</a:t>
            </a:r>
            <a:endParaRPr lang="en-US" sz="1297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плодородных почвах растут дуб, граб и клён, а также разнообразные травы. Они быстрее развиваются благодаря более длинному и тёплому сезону.
</a:t>
            </a:r>
            <a:endParaRPr lang="en-US" sz="1335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насекомые используют эти территории как кормовые и гнездовые участки, поэтому предгорья особенно важны для сохранения живой природы.
</a:t>
            </a:r>
            <a:endParaRPr lang="en-US" sz="13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Широколиственные леса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Широколиственные леса чаще всего занимают влажные склоны и защищённые долины, где деревьям хватает влаги и меньше риска от сильных ветров.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лесов характерны бук, дуб, граб, клён и ясень. Разные породы образуют несколько ярусов и делают лес более устойчивым.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леса меньше испарение и резкие перепады температуры. Поэтому здесь хорошо чувствуют себя кабан, косуля, белка и многие насекомые.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кроной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тень и опавшая листва создают благоприятную среду для грибов, мхов и почвенных организмов, которые участвуют в круговороте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леса и их приспособления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становится прохладнее и влажнее, поэтому состав лесов меняется. Здесь чаще встречаются ель, пихта и сосна.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каменистых склонах и в более суровых местах появляются березняки и рябина. Эти растения лучше переносят ветер, снег и бедные почвы.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снегу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 горах обычно ниже и крепче, чем на равнине. Невысокий ствол и более плотная крона помогают выдерживать тяжёлый снег.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не даёт растениям много времени для роста, поэтому горные леса живут по строгому природному ритму.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Субальпийские луга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Субальпийские луга находятся выше лесного пояса и служат переходом к ещё более суровым высокогорным условиям. Здесь уже меньше деревьев и больше открытого пространства.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цветение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травы вырастают высокими и густыми, а цветение происходит быстро. Растения используют короткий тёплый сезон почти без потерь времени.
</a:t>
            </a:r>
            <a:endParaRPr lang="en-US" sz="1335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трав и цветов делает эти луга яркими и заметными. Они особенно красивы в начале лета, когда большинство растений успевает расцвести.
</a:t>
            </a:r>
            <a:endParaRPr lang="en-US" sz="1335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лугов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Субальпийские луга служат пастбищами и местом обитания для туров, серн, сурков и хищных птиц, которым здесь удобно искать пищу.
</a:t>
            </a:r>
            <a:endParaRPr lang="en-US" sz="13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отметка показывает верхнюю границу ландшафтов, где растения уже борются с холодом и ветром.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м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высотная поясность Северного Кавказа
</a:t>
            </a:r>
            <a:endParaRPr lang="en-US" sz="729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выше этой высоты альпийские луга постепенно сменяются снежниками и ледниками.
</a:t>
            </a:r>
            <a:endParaRPr lang="en-US" sz="21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высоте около 5 642 м расположен Эльбрус — главный ориентир верхнего пояса, где снег и лед держатся дольше всего.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5 642 м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географические данные об Эльбрусе.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высота Эльбруса, где природная поясность достигает своего верхнего края.
</a:t>
            </a:r>
            <a:endParaRPr lang="en-US" sz="23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Северного Кавказа: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природные условия Северного Кавказа с высотой: от теплых предгорий к лесам и затем к горным лугам.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прохладнее и короче вегетационный период; поэтому сменяются и растения, и животные.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«Природные комплексы Северного Кавказа».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гор: реки, родники, водопады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здесь тесно связаны со снегами, ледниками и родниками: именно они поддерживают водный режим летом, когда осадков на склонах меньше.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важный источник питания рек — снег и ледники; они особенно значимы в теплый сезон.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темы; условная оценка роли водных объектов.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температура обычно понижается примерно на 0,6 °C на каждые 100 м, и это заметно влияет на формирование почв и растительности.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0,6 °C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высотная поясность и изменение температуры с высотой.
</a:t>
            </a:r>
            <a:endParaRPr lang="en-US" sz="659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на столько меняется температура при подъеме на 100 м, что перестраивает природные условия гор.
</a:t>
            </a:r>
            <a:endParaRPr lang="en-US" sz="20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обитатели Кавказа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 на склоне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каменистых склонах Северного Кавказа кавказский тур уверенно держится на крутых уступах. Его копыта помогают цепляться за неровную поверхность, а чуткость и осторожность спасают от опасности.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которую трудно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улар живет там, где тишина нарушается только ветром и редкими криками птиц. Его окраска помогает сливаться с горным фоном, а короткие перебежки спасают от хищников.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высокогорий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Рододендрон кавказский образует яркие заросли в горах и привлекает внимание летом. Он напоминает, что даже в суровой среде растения приспосабливаются к холоду, ветру и короткому сезону.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 погода в горах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горах меняется очень быстро: ясное утро не гарантирует спокойный день. Туман, ветер и осадки могут прийти за считанные часы, поэтому планировать поход нужно особенно внимательно.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 летние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высокогорье опасны лавины, а после сильных дождей — селевые потоки. Эти природные явления связаны с крутыми склонами, снегом, талой водой и неустойчивыми горными породами.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ветры усиливают ощущение холода и могут резко менять условия на маршруте. На открытых участках они быстрее высушивают воздух, а в ущельях, наоборот, создают сильные порывы.
</a:t>
            </a:r>
            <a:endParaRPr lang="en-US" sz="1173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 горах короче, чем на равнине, а лето прохладнее. Из-за этого растения и животные должны успевать пройти важные этапы жизни за очень короткий теплый период.
</a:t>
            </a:r>
            <a:endParaRPr lang="en-US" sz="12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горы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привлекают туристов, потому что здесь можно увидеть красивейшие виды, пройти маршрут и отдохнуть на свежем воздухе. Но даже одна неосторожная остановка вне тропы может повредить хрупкий почвенный покров.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водные ресурсы важны для местных жителей, поэтому природные комплексы помогают развивать хозяйство. При этом чрезмерная нагрузка на склоны приводит к вытаптыванию трав и размыву почвы.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живой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Вырубки, пожары и браконьерство особенно опасны в местах, где редкие виды встречаются на ограниченной территории. В таких условиях природа восстанавливается медленно, а часть животных может исчезнуть надолго.
</a:t>
            </a:r>
            <a:endParaRPr lang="en-US" sz="1118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разрушенные тропы портят ландшафт и мешают животным использовать привычные пути. Чистота и аккуратное поведение важны не только для красоты, но и для сохранения устойчивости горной среды.
</a:t>
            </a:r>
            <a:endParaRPr lang="en-US" sz="11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горы вместе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участки природы в почти естественном состоянии. Здесь редким растениям и животным легче выживать, потому что хозяйственная нагрузка строго ограничена.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заповедник, Приэльбрусье и Тебердинский заповедник известны тем, что охраняют горные ландшафты, леса и высокогорные луга. Эти территории помогают сохранить природное разнообразие региона.
</a:t>
            </a:r>
            <a:endParaRPr lang="en-US" sz="896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 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охраняемых территориях особенно важны тишина и движение только по тропам. Даже короткое сходство с «обычной прогулкой» может нарушить покой животных и повредить растения у кромки пути.
</a:t>
            </a:r>
            <a:endParaRPr lang="en-US" sz="979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территория, бережное отношение к воде и отказ от костров в неподходящих местах — простые, но важные меры. Они помогают сохранить природный комплекс для будущих посетителей.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исследования горного комплекса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полевых наблюдений и работы с картой помогает увидеть высотную поясность на практике.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нужно сохранить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показывает, как тесно связаны рельеф, климат, воды, почвы и живые организмы. Если беречь горы, сохраняются не только редкие виды, но и чистая вода, устойчивые ландшафты и красота региона.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2026-07-26T22:20:48Z</dcterms:created>
  <dcterms:modified xsi:type="dcterms:W3CDTF">2026-07-26T22:20:48Z</dcterms:modified>
</cp:coreProperties>
</file>