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площадь поверхности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формулы, элементы и примеры вычислений для пирамиды.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это не только пространственная фигура, но и удобный пример для работы с площадью и объёмом. Чтобы решать задачи, важно точно различать основание, вершину, высоту и апофему.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школьной геометрии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пирамиды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 — это плоский многоугольник, который может быть треугольником, четырёхугольником или другой фигурой. Именно его форма задаёт дальнейшие вычисления площади и объёма.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рёбра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соединяется с вершинами основания боковыми рёбрами. Эти отрезки образуют боковые грани пирамиды, а их длины и расположение влияют на внешний вид и свойства фигуры.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кратчайшее расстояние от вершины до плоскости основания. Она проводится строго перпендикулярно и особенно важна при нахождении объёма пирамиды по формуле.
</a:t>
            </a:r>
            <a:endParaRPr lang="en-US" sz="1230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пирамиде апофема является высотой боковой грани. С её помощью удобно находить площадь боковой поверхности через периметр основания, не вычисляя каждую грань отдельно.
</a:t>
            </a:r>
            <a:endParaRPr lang="en-US" sz="12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 неправильная пирамида
</a:t>
            </a:r>
            <a:endParaRPr lang="en-US" sz="300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правильной пирамиды
</a:t>
            </a:r>
            <a:pPr algn="ctr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пирамиды вершина расположена над центром основания, поэтому фигура выглядит симметричной. Все боковые грани равны, а боковые рёбра имеют одинаковую длину. Такая модель удобна для вычислений и чертежей.
</a:t>
            </a:r>
            <a:endParaRPr lang="en-US" sz="106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симметрии нет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пирамида может иметь боковые грани разной формы и разные боковые рёбра. Из-за этого расчёты становятся более длинными, потому что нельзя сразу использовать упрощённые формулы для всей боковой поверхности.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геометрии важно сначала понять, какая именно пирамида дана. От этого зависит, можно ли использовать формулу с периметром и апофемой или нужно находить площади граней по отдельности.
</a:t>
            </a:r>
            <a:endParaRPr lang="en-US" sz="11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 и объёма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 измеряются в разных системах единиц, поэтому их нельзя путать в одной задаче.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выражают в квадратных единицах, а объём — в кубических; перед вычислениями все линейные размеры нужно привести к одной системе.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«Пирамида»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полной площади поверхности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полной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пирамиды складывается из площади основания и площади всех боковых граней. Поэтому сначала находят каждую часть отдельно, а затем получают общий результат.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так: Sполн = Sосн + Sбок. Здесь Sосн обозначает площадь основания, а Sбок — сумму площадей всех боковых треугольников, входящих в поверхность пирамиды.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пирамида правильная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правильной пирамиды боковую поверхность часто находят быстрее по формуле Sбок = ½ · P · a. Она удобна, потому что использует периметр основания и апофему.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ответ записан в квадратных единицах. Если в задаче использованы сантиметры, итог должен быть выражен в см², а не в см.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нахождения площади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решения задач на полную и боковую поверхность пирамиды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боковая поверхность при росте апофемы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периметре основания рост апофемы сразу увеличивает площадь боковой поверхности. Это удобно видеть на сравнении одинаковых фигур с разной высотой боковой грани.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прямая: чем больше апофема, тем больше Sбок при неизменном основании.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Sбок = ½ · P · a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правильной пирамиды используют формулу Sбок = ½ · P · a. В ней P обозначает периметр основания, а a — апофему, то есть высоту боковой грани.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удобна потому, что все боковые грани у правильной пирамиды равны. Поэтому их площади можно рассматривать как сумму одинаковых треугольников, собранных в одну поверхность.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влияет каждый параметр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увеличивается периметр основания, боковая поверхность становится больше даже при той же апофеме. Если растёт апофема, площадь тоже увеличивается, потому что каждая грань становится выше.
</a:t>
            </a:r>
            <a:endParaRPr lang="en-US" sz="138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боковой поверхности правильной пирамиды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основания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пирамиды — квадрат, площадь находят по формуле S = a². Для прямоугольника используют S = ab, где a и b — длины его сторон. Сначала определяют форму основания, а потом подставляют нужные размеры.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Треугольное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основание — треугольник, применяют формулу S = ½ · a · h. Здесь важно не перепутать сторону и высоту треугольника, потому что именно от них зависит правильность всего дальнейшего решения.
</a:t>
            </a:r>
            <a:endParaRPr lang="en-US" sz="1206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нужна и для поверхности, и для объёма пирамиды. Если её найти неверно, ошибка перейдёт во все последующие вычисления, поэтому этот этап всегда выполняют самым первым.
</a:t>
            </a:r>
            <a:endParaRPr lang="en-US" sz="11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 формулах пирамиды
</a:t>
            </a:r>
            <a:endParaRPr lang="en-US" sz="281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вспомнить, что означает каждое обозначение перед вычислениями площади поверхности и объёма пирамиды.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различать площадь основания, периметр, апофему и высоту, легче выбрать нужную формулу и не перепутать квадратные и кубические единицы.
</a:t>
            </a:r>
            <a:endParaRPr lang="en-US" sz="1349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обозначения величин в формулах пирамиды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пирамиды равна объёму призмы с тем же основанием и высотой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что пирамида занимает только треть пространства по сравнению с призмой, построенной на таком же основании и той же высоте.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пирамиды из 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нахождения объёма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формуле V = 1/3 · Sосн · h и проверке единиц измерения.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пирамиды и призмы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 соотношение для тел с одинаковыми основанием и высотой. Разница хорошо объясняет, почему в формуле появляется коэффициент 1/3.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всегда занимает треть объёма соответствующей призмы, поэтому при одинаковых параметрах её объём меньше в три раза.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 основе формулы V = 1/3 · Sосн · h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и апофему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идёт перпендикулярно к основанию, а апофема относится к боковой грани правильной пирамиды. Если перепутать эти величины, площадь и объём будут вычислены неверно.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переводят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 линейные размеры нужно привести к одной системе измерения. Иначе сантиметры, миллиметры и метры смешаются, а результат станет ошибочным.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коэффициент 1/3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объёма нельзя ограничиваться только площадью основания и высотой. Пропуск коэффициента делает ответ в три раза больше правильного значения.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записи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записывают в квадратных единицах, а объём — в кубических. Если выбрать неправильные единицы, даже верное число будет оформлено неверно.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поверхности
</a:t>
            </a:r>
            <a:endParaRPr lang="en-US" sz="3059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квадратное основание со стороной 6 см. Сначала находим площадь основания по формуле квадрата: Sосн = 6² = 36 см².
</a:t>
            </a:r>
            <a:endParaRPr lang="en-US" sz="1287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квадрата равен сумме всех его сторон: P = 4 · 6 = 24 см. Это значение понадобится для вычисления боковой поверхности.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апофему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апофеме 5 см площадь боковой поверхности правильной пирамиды равна Sбок = ½ · 24 · 5 = 60 см². Здесь используется формула для равных боковых граней.
</a:t>
            </a:r>
            <a:endParaRPr lang="en-US" sz="1119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равна сумме площади основания и боковой поверхности: Sполн = 36 + 60 = 96 см². Это итоговый ответ задачи.
</a:t>
            </a:r>
            <a:endParaRPr lang="en-US" sz="1127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записан в квадратных единицах, потому что площадь показывает величину поверхности. Для этой задачи получается 96 см².
</a:t>
            </a:r>
            <a:endParaRPr lang="en-US" sz="12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объёма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 — прямоугольник со сторонами 8 см и 6 см. Его площадь равна Sосн = 8 · 6 = 48 см².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равна 9 см и проводится перпендикулярно к основанию. Именно эта величина нужна в формуле объёма.
</a:t>
            </a:r>
            <a:endParaRPr lang="en-US" sz="1601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выражение V = 1/3 · Sосн · h. Подстановка даёт V = 1/3 · 48 · 9.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получаем V = 144 см³. Ответ записывают в кубических единицах, потому что речь идёт о пространстве внутри фигуры.
</a:t>
            </a:r>
            <a:endParaRPr lang="en-US" sz="15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формул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нужную формулу и не забыть, в каких единицах записывать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выражается в квадратных единицах, а объём — в кубических. Перед вычислениями все линейные размеры нужно привести к одной системе.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формулы для пирамиды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 результат вычислений
</a:t>
            </a:r>
            <a:endParaRPr lang="en-US" sz="28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параметры действуют на разные формулы. Для площади боковой поверхности важны периметр и апофема, а для объёма — основание и высота.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основания и высота, тем заметнее рост объёма; для боковой поверхности решающими становятся периметр основания и апофема.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формулам площади поверхности и объёма пирамиды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формулы, которые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кажется сложной только сначала: если знать основание, высоту, периметр и апофему, можно уверенно находить и площадь поверхности, и объём без лишних ошибок.
</a:t>
            </a:r>
            <a:endParaRPr lang="en-US" sz="37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2026-06-03T14:15:16Z</dcterms:created>
  <dcterms:modified xsi:type="dcterms:W3CDTF">2026-06-03T14:15:16Z</dcterms:modified>
</cp:coreProperties>
</file>